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Lst>
  <p:sldSz cy="5143500" cx="9144000"/>
  <p:notesSz cx="6858000" cy="9144000"/>
  <p:embeddedFontLst>
    <p:embeddedFont>
      <p:font typeface="Poppins"/>
      <p:regular r:id="rId89"/>
      <p:bold r:id="rId90"/>
      <p:italic r:id="rId91"/>
      <p:boldItalic r:id="rId9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slide" Target="slides/slide82.xml"/><Relationship Id="rId43" Type="http://schemas.openxmlformats.org/officeDocument/2006/relationships/slide" Target="slides/slide37.xml"/><Relationship Id="rId87" Type="http://schemas.openxmlformats.org/officeDocument/2006/relationships/slide" Target="slides/slide81.xml"/><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Poppins-regular.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Poppins-italic.fntdata"/><Relationship Id="rId90" Type="http://schemas.openxmlformats.org/officeDocument/2006/relationships/font" Target="fonts/Poppins-bold.fntdata"/><Relationship Id="rId92" Type="http://schemas.openxmlformats.org/officeDocument/2006/relationships/font" Target="fonts/Poppins-bold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adcf01e407_0_4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adcf01e407_0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b25b5af142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b25b5af14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0e9b4db345_1_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10e9b4db345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9f56d56b7e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9f56d56b7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ad7d57f5fa_0_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ad7d57f5fa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adcf01e407_0_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gadcf01e407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f56d56b7e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9f56d56b7e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9f56d56b7e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9f56d56b7e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a45468250e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a45468250e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adcf01e407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adcf01e407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a339babdda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a339babdda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a339babdda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a339babdda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a339babdda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a339babdda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339babdda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339babdda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a339babdda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a339babdda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a339babdda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a339babdda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a339babdda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a339babdda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a339babdda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a339babdda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dcf01e407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dcf01e40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a339babdda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a339babdda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af2a3d406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af2a3d406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Une émotion est un signal que notre cerveau nous envoie pour nous dire que quelque chose nous arrive. Elle est ressentie dans notre corps.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a339babdda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a339babdda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a339babdda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a339babdda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aec033117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aec033117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a339babdda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a339babdda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aec033117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aec033117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aec033117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aec033117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aec033117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aec033117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aec033117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aec033117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a339babdda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a339babdda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a339babdda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a339babdda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af2a3d40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af2a3d40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Quand on est sur internet, l’écran c’est comme un mur : l’autre ne voit pas nos émotions alors il peut faire des choses sans </a:t>
            </a:r>
            <a:r>
              <a:rPr lang="en"/>
              <a:t>connaître</a:t>
            </a:r>
            <a:r>
              <a:rPr lang="en"/>
              <a:t> les conséquences. Et nous, cachés derrière notre écran, on est seul avec nos émotions qui ne </a:t>
            </a:r>
            <a:r>
              <a:rPr lang="en"/>
              <a:t>disparaissent</a:t>
            </a:r>
            <a:r>
              <a:rPr lang="en"/>
              <a:t> pas.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af7663e6f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af7663e6f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b299a23f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b299a23f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Quand on est sur internet, l’écran c’est comme un mur : l’autre ne voit pas nos émotions alors il peut faire des choses sans connaître les conséquences. Et nous, cachés derrière notre écran, on est seul avec nos émotions qui ne disparaissent pas.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a339babdda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a339babdda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a45468250e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a45468250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a339babdd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a339babd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a339babdd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a339babdd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a339babdd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a339babdd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a339babdd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a339babdd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b04a806d1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b04a806d1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a339babdd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a339babdd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a339babdd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a339babdd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a339babdd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a339babdd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a339babdd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a339babdd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a339babdd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a339babdd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a7027d5ee5_1_15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ga7027d5ee5_1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9f56d56b7e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9f56d56b7e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ad7d57f5fa_0_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gad7d57f5fa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ad7d57f5fa_0_2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ad7d57f5fa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b04a806d1a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gb04a806d1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ada039d540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ada039d54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ada039d540_0_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gada039d540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ada039d540_1_1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gada039d540_1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ada039d540_1_2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gada039d540_1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ada039d540_0_1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ada039d540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ada039d540_1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gada039d540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ada039d540_1_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gada039d540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ada039d54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ada039d54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ada039d54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ada039d54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ada039d54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ada039d54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ada039d54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ada039d54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adcf01e4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adcf01e4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adcf01e407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adcf01e40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b04a806d1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b04a806d1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adcf01e40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adcf01e40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adcf01e40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adcf01e40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adcf01e40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adcf01e40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adcf01e407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adcf01e40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adcf01e40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adcf01e40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a339babdd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a339babdd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b04a806d1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b04a806d1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b04a806d1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b04a806d1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b04a806d1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b04a806d1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b04a806d1a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b04a806d1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b04a806d1a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b04a806d1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a339babdda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a339babdd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b04a806d1a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b04a806d1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b04a806d1a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b04a806d1a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a45468250e_0_4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ga45468250e_0_4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a45468250e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a45468250e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a45468250e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a45468250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938759" y="286789"/>
            <a:ext cx="7633800" cy="1119000"/>
          </a:xfrm>
          <a:prstGeom prst="rect">
            <a:avLst/>
          </a:prstGeom>
          <a:noFill/>
          <a:ln>
            <a:noFill/>
          </a:ln>
        </p:spPr>
        <p:txBody>
          <a:bodyPr anchorCtr="0" anchor="t" bIns="34275" lIns="68575" spcFirstLastPara="1" rIns="68575" wrap="square" tIns="34275">
            <a:noAutofit/>
          </a:bodyPr>
          <a:lstStyle>
            <a:lvl1pPr lvl="0" rtl="0" algn="l">
              <a:lnSpc>
                <a:spcPct val="90000"/>
              </a:lnSpc>
              <a:spcBef>
                <a:spcPts val="0"/>
              </a:spcBef>
              <a:spcAft>
                <a:spcPts val="0"/>
              </a:spcAft>
              <a:buClr>
                <a:schemeClr val="dk2"/>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938759" y="1714501"/>
            <a:ext cx="7633800" cy="2695200"/>
          </a:xfrm>
          <a:prstGeom prst="rect">
            <a:avLst/>
          </a:prstGeom>
          <a:noFill/>
          <a:ln>
            <a:noFill/>
          </a:ln>
        </p:spPr>
        <p:txBody>
          <a:bodyPr anchorCtr="0" anchor="t" bIns="34275" lIns="68575" spcFirstLastPara="1" rIns="68575" wrap="square" tIns="34275">
            <a:noAutofit/>
          </a:bodyPr>
          <a:lstStyle>
            <a:lvl1pPr indent="-317500" lvl="0" marL="457200" rtl="0" algn="l">
              <a:lnSpc>
                <a:spcPct val="110000"/>
              </a:lnSpc>
              <a:spcBef>
                <a:spcPts val="500"/>
              </a:spcBef>
              <a:spcAft>
                <a:spcPts val="0"/>
              </a:spcAft>
              <a:buSzPts val="1400"/>
              <a:buChar char="●"/>
              <a:defRPr/>
            </a:lvl1pPr>
            <a:lvl2pPr indent="-317500" lvl="1" marL="914400" rtl="0" algn="l">
              <a:lnSpc>
                <a:spcPct val="110000"/>
              </a:lnSpc>
              <a:spcBef>
                <a:spcPts val="1600"/>
              </a:spcBef>
              <a:spcAft>
                <a:spcPts val="0"/>
              </a:spcAft>
              <a:buSzPts val="1400"/>
              <a:buChar char="○"/>
              <a:defRPr/>
            </a:lvl2pPr>
            <a:lvl3pPr indent="-317500" lvl="2" marL="1371600" rtl="0" algn="l">
              <a:lnSpc>
                <a:spcPct val="110000"/>
              </a:lnSpc>
              <a:spcBef>
                <a:spcPts val="1600"/>
              </a:spcBef>
              <a:spcAft>
                <a:spcPts val="0"/>
              </a:spcAft>
              <a:buSzPts val="1400"/>
              <a:buChar char="■"/>
              <a:defRPr/>
            </a:lvl3pPr>
            <a:lvl4pPr indent="-317500" lvl="3" marL="1828800" rtl="0" algn="l">
              <a:lnSpc>
                <a:spcPct val="110000"/>
              </a:lnSpc>
              <a:spcBef>
                <a:spcPts val="1600"/>
              </a:spcBef>
              <a:spcAft>
                <a:spcPts val="0"/>
              </a:spcAft>
              <a:buSzPts val="1400"/>
              <a:buChar char="●"/>
              <a:defRPr/>
            </a:lvl4pPr>
            <a:lvl5pPr indent="-317500" lvl="4" marL="2286000" rtl="0" algn="l">
              <a:lnSpc>
                <a:spcPct val="110000"/>
              </a:lnSpc>
              <a:spcBef>
                <a:spcPts val="1600"/>
              </a:spcBef>
              <a:spcAft>
                <a:spcPts val="0"/>
              </a:spcAft>
              <a:buSzPts val="1400"/>
              <a:buChar char="○"/>
              <a:defRPr/>
            </a:lvl5pPr>
            <a:lvl6pPr indent="-317500" lvl="5" marL="2743200" rtl="0" algn="l">
              <a:lnSpc>
                <a:spcPct val="110000"/>
              </a:lnSpc>
              <a:spcBef>
                <a:spcPts val="1600"/>
              </a:spcBef>
              <a:spcAft>
                <a:spcPts val="0"/>
              </a:spcAft>
              <a:buSzPts val="1400"/>
              <a:buChar char="■"/>
              <a:defRPr/>
            </a:lvl6pPr>
            <a:lvl7pPr indent="-317500" lvl="6" marL="3200400" rtl="0" algn="l">
              <a:lnSpc>
                <a:spcPct val="110000"/>
              </a:lnSpc>
              <a:spcBef>
                <a:spcPts val="1600"/>
              </a:spcBef>
              <a:spcAft>
                <a:spcPts val="0"/>
              </a:spcAft>
              <a:buSzPts val="1400"/>
              <a:buChar char="●"/>
              <a:defRPr/>
            </a:lvl7pPr>
            <a:lvl8pPr indent="-317500" lvl="7" marL="3657600" rtl="0" algn="l">
              <a:lnSpc>
                <a:spcPct val="110000"/>
              </a:lnSpc>
              <a:spcBef>
                <a:spcPts val="1600"/>
              </a:spcBef>
              <a:spcAft>
                <a:spcPts val="0"/>
              </a:spcAft>
              <a:buSzPts val="1400"/>
              <a:buChar char="○"/>
              <a:defRPr/>
            </a:lvl8pPr>
            <a:lvl9pPr indent="-317500" lvl="8" marL="4114800" rtl="0" algn="l">
              <a:lnSpc>
                <a:spcPct val="110000"/>
              </a:lnSpc>
              <a:spcBef>
                <a:spcPts val="1600"/>
              </a:spcBef>
              <a:spcAft>
                <a:spcPts val="1600"/>
              </a:spcAft>
              <a:buSzPts val="1400"/>
              <a:buChar char="■"/>
              <a:defRPr/>
            </a:lvl9pPr>
          </a:lstStyle>
          <a:p/>
        </p:txBody>
      </p:sp>
      <p:sp>
        <p:nvSpPr>
          <p:cNvPr id="53" name="Google Shape;53;p13"/>
          <p:cNvSpPr txBox="1"/>
          <p:nvPr>
            <p:ph idx="10" type="dt"/>
          </p:nvPr>
        </p:nvSpPr>
        <p:spPr>
          <a:xfrm>
            <a:off x="938759" y="4781759"/>
            <a:ext cx="1747200" cy="2616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81759"/>
            <a:ext cx="3086100" cy="2595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1" y="4781759"/>
            <a:ext cx="2114400" cy="2595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4" name="Google Shape;64;p15"/>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68" name="Shape 68"/>
        <p:cNvGrpSpPr/>
        <p:nvPr/>
      </p:nvGrpSpPr>
      <p:grpSpPr>
        <a:xfrm>
          <a:off x="0" y="0"/>
          <a:ext cx="0" cy="0"/>
          <a:chOff x="0" y="0"/>
          <a:chExt cx="0" cy="0"/>
        </a:xfrm>
      </p:grpSpPr>
      <p:sp>
        <p:nvSpPr>
          <p:cNvPr id="69" name="Google Shape;69;p1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0" name="Google Shape;70;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1" name="Google Shape;71;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2" name="Google Shape;72;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3" name="Google Shape;73;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4" name="Shape 74"/>
        <p:cNvGrpSpPr/>
        <p:nvPr/>
      </p:nvGrpSpPr>
      <p:grpSpPr>
        <a:xfrm>
          <a:off x="0" y="0"/>
          <a:ext cx="0" cy="0"/>
          <a:chOff x="0" y="0"/>
          <a:chExt cx="0" cy="0"/>
        </a:xfrm>
      </p:grpSpPr>
      <p:sp>
        <p:nvSpPr>
          <p:cNvPr id="75" name="Google Shape;75;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6" name="Google Shape;76;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7" name="Google Shape;77;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8" name="Shape 78"/>
        <p:cNvGrpSpPr/>
        <p:nvPr/>
      </p:nvGrpSpPr>
      <p:grpSpPr>
        <a:xfrm>
          <a:off x="0" y="0"/>
          <a:ext cx="0" cy="0"/>
          <a:chOff x="0" y="0"/>
          <a:chExt cx="0" cy="0"/>
        </a:xfrm>
      </p:grpSpPr>
      <p:sp>
        <p:nvSpPr>
          <p:cNvPr id="79" name="Google Shape;79;p18"/>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0" name="Google Shape;80;p18"/>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81" name="Google Shape;81;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2" name="Google Shape;82;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3" name="Google Shape;83;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84" name="Shape 84"/>
        <p:cNvGrpSpPr/>
        <p:nvPr/>
      </p:nvGrpSpPr>
      <p:grpSpPr>
        <a:xfrm>
          <a:off x="0" y="0"/>
          <a:ext cx="0" cy="0"/>
          <a:chOff x="0" y="0"/>
          <a:chExt cx="0" cy="0"/>
        </a:xfrm>
      </p:grpSpPr>
      <p:sp>
        <p:nvSpPr>
          <p:cNvPr id="85" name="Google Shape;85;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6" name="Google Shape;86;p1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7" name="Google Shape;87;p1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8" name="Google Shape;88;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9" name="Google Shape;89;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0" name="Google Shape;90;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1" name="Shape 91"/>
        <p:cNvGrpSpPr/>
        <p:nvPr/>
      </p:nvGrpSpPr>
      <p:grpSpPr>
        <a:xfrm>
          <a:off x="0" y="0"/>
          <a:ext cx="0" cy="0"/>
          <a:chOff x="0" y="0"/>
          <a:chExt cx="0" cy="0"/>
        </a:xfrm>
      </p:grpSpPr>
      <p:sp>
        <p:nvSpPr>
          <p:cNvPr id="92" name="Google Shape;92;p2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3" name="Google Shape;93;p20"/>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4" name="Google Shape;94;p20"/>
          <p:cNvSpPr txBox="1"/>
          <p:nvPr>
            <p:ph idx="2" type="body"/>
          </p:nvPr>
        </p:nvSpPr>
        <p:spPr>
          <a:xfrm>
            <a:off x="629841" y="1878806"/>
            <a:ext cx="38685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5" name="Google Shape;95;p2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6" name="Google Shape;96;p20"/>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7" name="Google Shape;97;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8" name="Google Shape;98;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9" name="Google Shape;99;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0" name="Shape 100"/>
        <p:cNvGrpSpPr/>
        <p:nvPr/>
      </p:nvGrpSpPr>
      <p:grpSpPr>
        <a:xfrm>
          <a:off x="0" y="0"/>
          <a:ext cx="0" cy="0"/>
          <a:chOff x="0" y="0"/>
          <a:chExt cx="0" cy="0"/>
        </a:xfrm>
      </p:grpSpPr>
      <p:sp>
        <p:nvSpPr>
          <p:cNvPr id="101" name="Google Shape;101;p2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2" name="Google Shape;102;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3" name="Google Shape;103;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4" name="Google Shape;104;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7" name="Google Shape;107;p2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08" name="Google Shape;108;p2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09" name="Google Shape;109;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0" name="Google Shape;110;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1" name="Google Shape;111;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4" name="Google Shape;114;p23"/>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15" name="Google Shape;115;p23"/>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1" name="Google Shape;121;p24"/>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7" name="Google Shape;127;p25"/>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8" name="Google Shape;128;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9" name="Google Shape;129;p2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0" name="Google Shape;130;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8" name="Google Shape;58;p1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27.png"/><Relationship Id="rId5" Type="http://schemas.openxmlformats.org/officeDocument/2006/relationships/image" Target="../media/image17.gif"/><Relationship Id="rId6" Type="http://schemas.openxmlformats.org/officeDocument/2006/relationships/image" Target="../media/image15.gif"/><Relationship Id="rId7" Type="http://schemas.openxmlformats.org/officeDocument/2006/relationships/image" Target="../media/image21.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9.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8.png"/><Relationship Id="rId7" Type="http://schemas.openxmlformats.org/officeDocument/2006/relationships/image" Target="../media/image26.png"/><Relationship Id="rId8"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4.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3.png"/><Relationship Id="rId4" Type="http://schemas.openxmlformats.org/officeDocument/2006/relationships/image" Target="../media/image40.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5.png"/><Relationship Id="rId4" Type="http://schemas.openxmlformats.org/officeDocument/2006/relationships/image" Target="../media/image38.png"/><Relationship Id="rId5"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4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6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6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7.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5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6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6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6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6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6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7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7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7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8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7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8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8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72.gi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74.gi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83.png"/><Relationship Id="rId4" Type="http://schemas.openxmlformats.org/officeDocument/2006/relationships/image" Target="../media/image9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83.png"/><Relationship Id="rId4" Type="http://schemas.openxmlformats.org/officeDocument/2006/relationships/image" Target="../media/image9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83.png"/><Relationship Id="rId4" Type="http://schemas.openxmlformats.org/officeDocument/2006/relationships/image" Target="../media/image88.png"/><Relationship Id="rId5" Type="http://schemas.openxmlformats.org/officeDocument/2006/relationships/image" Target="../media/image85.gi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83.png"/><Relationship Id="rId4" Type="http://schemas.openxmlformats.org/officeDocument/2006/relationships/image" Target="../media/image9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83.png"/><Relationship Id="rId4" Type="http://schemas.openxmlformats.org/officeDocument/2006/relationships/image" Target="../media/image9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83.png"/><Relationship Id="rId4" Type="http://schemas.openxmlformats.org/officeDocument/2006/relationships/image" Target="../media/image89.png"/><Relationship Id="rId5" Type="http://schemas.openxmlformats.org/officeDocument/2006/relationships/image" Target="../media/image86.gif"/><Relationship Id="rId6" Type="http://schemas.openxmlformats.org/officeDocument/2006/relationships/image" Target="../media/image8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83.png"/><Relationship Id="rId4" Type="http://schemas.openxmlformats.org/officeDocument/2006/relationships/image" Target="../media/image9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83.png"/><Relationship Id="rId4" Type="http://schemas.openxmlformats.org/officeDocument/2006/relationships/image" Target="../media/image9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0.xml"/><Relationship Id="rId3" Type="http://schemas.openxmlformats.org/officeDocument/2006/relationships/image" Target="../media/image9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9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134" name="Shape 134"/>
        <p:cNvGrpSpPr/>
        <p:nvPr/>
      </p:nvGrpSpPr>
      <p:grpSpPr>
        <a:xfrm>
          <a:off x="0" y="0"/>
          <a:ext cx="0" cy="0"/>
          <a:chOff x="0" y="0"/>
          <a:chExt cx="0" cy="0"/>
        </a:xfrm>
      </p:grpSpPr>
      <p:pic>
        <p:nvPicPr>
          <p:cNvPr id="135" name="Google Shape;135;p26"/>
          <p:cNvPicPr preferRelativeResize="0"/>
          <p:nvPr/>
        </p:nvPicPr>
        <p:blipFill rotWithShape="1">
          <a:blip r:embed="rId3">
            <a:alphaModFix/>
          </a:blip>
          <a:srcRect b="0" l="0" r="0" t="0"/>
          <a:stretch/>
        </p:blipFill>
        <p:spPr>
          <a:xfrm>
            <a:off x="-32600" y="-36675"/>
            <a:ext cx="9209198" cy="51801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139" name="Shape 139"/>
        <p:cNvGrpSpPr/>
        <p:nvPr/>
      </p:nvGrpSpPr>
      <p:grpSpPr>
        <a:xfrm>
          <a:off x="0" y="0"/>
          <a:ext cx="0" cy="0"/>
          <a:chOff x="0" y="0"/>
          <a:chExt cx="0" cy="0"/>
        </a:xfrm>
      </p:grpSpPr>
      <p:pic>
        <p:nvPicPr>
          <p:cNvPr id="140" name="Google Shape;140;p27"/>
          <p:cNvPicPr preferRelativeResize="0"/>
          <p:nvPr/>
        </p:nvPicPr>
        <p:blipFill rotWithShape="1">
          <a:blip r:embed="rId3">
            <a:alphaModFix/>
          </a:blip>
          <a:srcRect b="0" l="0" r="0" t="0"/>
          <a:stretch/>
        </p:blipFill>
        <p:spPr>
          <a:xfrm>
            <a:off x="0" y="7"/>
            <a:ext cx="9144000" cy="51434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144" name="Shape 144"/>
        <p:cNvGrpSpPr/>
        <p:nvPr/>
      </p:nvGrpSpPr>
      <p:grpSpPr>
        <a:xfrm>
          <a:off x="0" y="0"/>
          <a:ext cx="0" cy="0"/>
          <a:chOff x="0" y="0"/>
          <a:chExt cx="0" cy="0"/>
        </a:xfrm>
      </p:grpSpPr>
      <p:pic>
        <p:nvPicPr>
          <p:cNvPr id="145" name="Google Shape;145;p28"/>
          <p:cNvPicPr preferRelativeResize="0"/>
          <p:nvPr/>
        </p:nvPicPr>
        <p:blipFill rotWithShape="1">
          <a:blip r:embed="rId3">
            <a:alphaModFix/>
          </a:blip>
          <a:srcRect b="0" l="0" r="0" t="0"/>
          <a:stretch/>
        </p:blipFill>
        <p:spPr>
          <a:xfrm>
            <a:off x="0" y="7"/>
            <a:ext cx="9144000" cy="51434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pic>
        <p:nvPicPr>
          <p:cNvPr id="150" name="Google Shape;150;p29"/>
          <p:cNvPicPr preferRelativeResize="0"/>
          <p:nvPr/>
        </p:nvPicPr>
        <p:blipFill rotWithShape="1">
          <a:blip r:embed="rId3">
            <a:alphaModFix/>
          </a:blip>
          <a:srcRect b="0" l="89" r="99" t="0"/>
          <a:stretch/>
        </p:blipFill>
        <p:spPr>
          <a:xfrm>
            <a:off x="0" y="0"/>
            <a:ext cx="9144003" cy="51308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154" name="Shape 154"/>
        <p:cNvGrpSpPr/>
        <p:nvPr/>
      </p:nvGrpSpPr>
      <p:grpSpPr>
        <a:xfrm>
          <a:off x="0" y="0"/>
          <a:ext cx="0" cy="0"/>
          <a:chOff x="0" y="0"/>
          <a:chExt cx="0" cy="0"/>
        </a:xfrm>
      </p:grpSpPr>
      <p:sp>
        <p:nvSpPr>
          <p:cNvPr id="155" name="Google Shape;155;p30"/>
          <p:cNvSpPr txBox="1"/>
          <p:nvPr>
            <p:ph idx="12" type="sldNum"/>
          </p:nvPr>
        </p:nvSpPr>
        <p:spPr>
          <a:xfrm>
            <a:off x="6457951" y="4781759"/>
            <a:ext cx="2114400" cy="2595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
                <a:solidFill>
                  <a:srgbClr val="FFFFFF"/>
                </a:solidFill>
              </a:rPr>
              <a:t>‹#›</a:t>
            </a:fld>
            <a:endParaRPr>
              <a:solidFill>
                <a:srgbClr val="FFFFFF"/>
              </a:solidFill>
            </a:endParaRPr>
          </a:p>
        </p:txBody>
      </p:sp>
      <p:pic>
        <p:nvPicPr>
          <p:cNvPr id="156" name="Google Shape;156;p30"/>
          <p:cNvPicPr preferRelativeResize="0"/>
          <p:nvPr/>
        </p:nvPicPr>
        <p:blipFill rotWithShape="1">
          <a:blip r:embed="rId3">
            <a:alphaModFix/>
          </a:blip>
          <a:srcRect b="0" l="0" r="0" t="0"/>
          <a:stretch/>
        </p:blipFill>
        <p:spPr>
          <a:xfrm>
            <a:off x="0" y="0"/>
            <a:ext cx="9143981"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160" name="Shape 160"/>
        <p:cNvGrpSpPr/>
        <p:nvPr/>
      </p:nvGrpSpPr>
      <p:grpSpPr>
        <a:xfrm>
          <a:off x="0" y="0"/>
          <a:ext cx="0" cy="0"/>
          <a:chOff x="0" y="0"/>
          <a:chExt cx="0" cy="0"/>
        </a:xfrm>
      </p:grpSpPr>
      <p:sp>
        <p:nvSpPr>
          <p:cNvPr id="161" name="Google Shape;161;p31"/>
          <p:cNvSpPr txBox="1"/>
          <p:nvPr>
            <p:ph idx="12" type="sldNum"/>
          </p:nvPr>
        </p:nvSpPr>
        <p:spPr>
          <a:xfrm>
            <a:off x="6457951" y="4781759"/>
            <a:ext cx="2114400" cy="2595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
                <a:solidFill>
                  <a:srgbClr val="FFFFFF"/>
                </a:solidFill>
              </a:rPr>
              <a:t>‹#›</a:t>
            </a:fld>
            <a:endParaRPr>
              <a:solidFill>
                <a:srgbClr val="FFFFFF"/>
              </a:solidFill>
            </a:endParaRPr>
          </a:p>
        </p:txBody>
      </p:sp>
      <p:pic>
        <p:nvPicPr>
          <p:cNvPr id="162" name="Google Shape;162;p31"/>
          <p:cNvPicPr preferRelativeResize="0"/>
          <p:nvPr/>
        </p:nvPicPr>
        <p:blipFill rotWithShape="1">
          <a:blip r:embed="rId3">
            <a:alphaModFix/>
          </a:blip>
          <a:srcRect b="0" l="49" r="49" t="0"/>
          <a:stretch/>
        </p:blipFill>
        <p:spPr>
          <a:xfrm>
            <a:off x="-6775" y="0"/>
            <a:ext cx="9157559"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pic>
        <p:nvPicPr>
          <p:cNvPr id="167" name="Google Shape;167;p32"/>
          <p:cNvPicPr preferRelativeResize="0"/>
          <p:nvPr/>
        </p:nvPicPr>
        <p:blipFill rotWithShape="1">
          <a:blip r:embed="rId3">
            <a:alphaModFix/>
          </a:blip>
          <a:srcRect b="0" l="0" r="0" t="0"/>
          <a:stretch/>
        </p:blipFill>
        <p:spPr>
          <a:xfrm>
            <a:off x="-11312" y="0"/>
            <a:ext cx="9166635"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pic>
        <p:nvPicPr>
          <p:cNvPr id="172" name="Google Shape;172;p33"/>
          <p:cNvPicPr preferRelativeResize="0"/>
          <p:nvPr/>
        </p:nvPicPr>
        <p:blipFill rotWithShape="1">
          <a:blip r:embed="rId3">
            <a:alphaModFix/>
          </a:blip>
          <a:srcRect b="0" l="0" r="0" t="0"/>
          <a:stretch/>
        </p:blipFill>
        <p:spPr>
          <a:xfrm>
            <a:off x="0" y="0"/>
            <a:ext cx="9144000" cy="513080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00"/>
        </a:solidFill>
      </p:bgPr>
    </p:bg>
    <p:spTree>
      <p:nvGrpSpPr>
        <p:cNvPr id="176" name="Shape 176"/>
        <p:cNvGrpSpPr/>
        <p:nvPr/>
      </p:nvGrpSpPr>
      <p:grpSpPr>
        <a:xfrm>
          <a:off x="0" y="0"/>
          <a:ext cx="0" cy="0"/>
          <a:chOff x="0" y="0"/>
          <a:chExt cx="0" cy="0"/>
        </a:xfrm>
      </p:grpSpPr>
      <p:pic>
        <p:nvPicPr>
          <p:cNvPr id="177" name="Google Shape;177;p34"/>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00"/>
        </a:solidFill>
      </p:bgPr>
    </p:bg>
    <p:spTree>
      <p:nvGrpSpPr>
        <p:cNvPr id="181" name="Shape 181"/>
        <p:cNvGrpSpPr/>
        <p:nvPr/>
      </p:nvGrpSpPr>
      <p:grpSpPr>
        <a:xfrm>
          <a:off x="0" y="0"/>
          <a:ext cx="0" cy="0"/>
          <a:chOff x="0" y="0"/>
          <a:chExt cx="0" cy="0"/>
        </a:xfrm>
      </p:grpSpPr>
      <p:pic>
        <p:nvPicPr>
          <p:cNvPr id="182" name="Google Shape;182;p35"/>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pic>
        <p:nvPicPr>
          <p:cNvPr id="187" name="Google Shape;187;p36"/>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pic>
        <p:nvPicPr>
          <p:cNvPr id="192" name="Google Shape;192;p37"/>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pic>
        <p:nvPicPr>
          <p:cNvPr id="197" name="Google Shape;197;p38"/>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pic>
        <p:nvPicPr>
          <p:cNvPr id="202" name="Google Shape;202;p39"/>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pic>
        <p:nvPicPr>
          <p:cNvPr id="207" name="Google Shape;207;p40"/>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pic>
        <p:nvPicPr>
          <p:cNvPr id="212" name="Google Shape;212;p41"/>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6" name="Shape 216"/>
        <p:cNvGrpSpPr/>
        <p:nvPr/>
      </p:nvGrpSpPr>
      <p:grpSpPr>
        <a:xfrm>
          <a:off x="0" y="0"/>
          <a:ext cx="0" cy="0"/>
          <a:chOff x="0" y="0"/>
          <a:chExt cx="0" cy="0"/>
        </a:xfrm>
      </p:grpSpPr>
      <p:pic>
        <p:nvPicPr>
          <p:cNvPr id="217" name="Google Shape;217;p42"/>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pic>
        <p:nvPicPr>
          <p:cNvPr id="222" name="Google Shape;222;p43"/>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6" name="Shape 226"/>
        <p:cNvGrpSpPr/>
        <p:nvPr/>
      </p:nvGrpSpPr>
      <p:grpSpPr>
        <a:xfrm>
          <a:off x="0" y="0"/>
          <a:ext cx="0" cy="0"/>
          <a:chOff x="0" y="0"/>
          <a:chExt cx="0" cy="0"/>
        </a:xfrm>
      </p:grpSpPr>
      <p:pic>
        <p:nvPicPr>
          <p:cNvPr id="227" name="Google Shape;227;p44"/>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pic>
        <p:nvPicPr>
          <p:cNvPr id="232" name="Google Shape;232;p45"/>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pic>
        <p:nvPicPr>
          <p:cNvPr id="237" name="Google Shape;237;p46"/>
          <p:cNvPicPr preferRelativeResize="0"/>
          <p:nvPr/>
        </p:nvPicPr>
        <p:blipFill>
          <a:blip r:embed="rId3">
            <a:alphaModFix/>
          </a:blip>
          <a:stretch>
            <a:fillRect/>
          </a:stretch>
        </p:blipFill>
        <p:spPr>
          <a:xfrm>
            <a:off x="-22046" y="30"/>
            <a:ext cx="9144000" cy="5143475"/>
          </a:xfrm>
          <a:prstGeom prst="rect">
            <a:avLst/>
          </a:prstGeom>
          <a:noFill/>
          <a:ln>
            <a:noFill/>
          </a:ln>
        </p:spPr>
      </p:pic>
      <p:pic>
        <p:nvPicPr>
          <p:cNvPr id="238" name="Google Shape;238;p46"/>
          <p:cNvPicPr preferRelativeResize="0"/>
          <p:nvPr/>
        </p:nvPicPr>
        <p:blipFill rotWithShape="1">
          <a:blip r:embed="rId4">
            <a:alphaModFix/>
          </a:blip>
          <a:srcRect b="0" l="661" r="651" t="0"/>
          <a:stretch/>
        </p:blipFill>
        <p:spPr>
          <a:xfrm>
            <a:off x="-49175" y="25"/>
            <a:ext cx="9242352" cy="5268000"/>
          </a:xfrm>
          <a:prstGeom prst="rect">
            <a:avLst/>
          </a:prstGeom>
          <a:noFill/>
          <a:ln>
            <a:noFill/>
          </a:ln>
        </p:spPr>
      </p:pic>
      <p:pic>
        <p:nvPicPr>
          <p:cNvPr id="239" name="Google Shape;239;p46"/>
          <p:cNvPicPr preferRelativeResize="0"/>
          <p:nvPr/>
        </p:nvPicPr>
        <p:blipFill rotWithShape="1">
          <a:blip r:embed="rId5">
            <a:alphaModFix/>
          </a:blip>
          <a:srcRect b="0" l="0" r="0" t="0"/>
          <a:stretch/>
        </p:blipFill>
        <p:spPr>
          <a:xfrm>
            <a:off x="494425" y="1948669"/>
            <a:ext cx="3465249" cy="3465249"/>
          </a:xfrm>
          <a:prstGeom prst="rect">
            <a:avLst/>
          </a:prstGeom>
          <a:noFill/>
          <a:ln>
            <a:noFill/>
          </a:ln>
        </p:spPr>
      </p:pic>
      <p:pic>
        <p:nvPicPr>
          <p:cNvPr id="240" name="Google Shape;240;p46"/>
          <p:cNvPicPr preferRelativeResize="0"/>
          <p:nvPr/>
        </p:nvPicPr>
        <p:blipFill rotWithShape="1">
          <a:blip r:embed="rId6">
            <a:alphaModFix/>
          </a:blip>
          <a:srcRect b="0" l="0" r="0" t="0"/>
          <a:stretch/>
        </p:blipFill>
        <p:spPr>
          <a:xfrm>
            <a:off x="2587075" y="1720794"/>
            <a:ext cx="3624099" cy="3624099"/>
          </a:xfrm>
          <a:prstGeom prst="rect">
            <a:avLst/>
          </a:prstGeom>
          <a:noFill/>
          <a:ln>
            <a:noFill/>
          </a:ln>
        </p:spPr>
      </p:pic>
      <p:pic>
        <p:nvPicPr>
          <p:cNvPr id="241" name="Google Shape;241;p46"/>
          <p:cNvPicPr preferRelativeResize="0"/>
          <p:nvPr/>
        </p:nvPicPr>
        <p:blipFill rotWithShape="1">
          <a:blip r:embed="rId7">
            <a:alphaModFix/>
          </a:blip>
          <a:srcRect b="0" l="0" r="0" t="0"/>
          <a:stretch/>
        </p:blipFill>
        <p:spPr>
          <a:xfrm>
            <a:off x="5343125" y="1973824"/>
            <a:ext cx="3330399" cy="33303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 name="Shape 245"/>
        <p:cNvGrpSpPr/>
        <p:nvPr/>
      </p:nvGrpSpPr>
      <p:grpSpPr>
        <a:xfrm>
          <a:off x="0" y="0"/>
          <a:ext cx="0" cy="0"/>
          <a:chOff x="0" y="0"/>
          <a:chExt cx="0" cy="0"/>
        </a:xfrm>
      </p:grpSpPr>
      <p:pic>
        <p:nvPicPr>
          <p:cNvPr id="246" name="Google Shape;246;p47"/>
          <p:cNvPicPr preferRelativeResize="0"/>
          <p:nvPr/>
        </p:nvPicPr>
        <p:blipFill rotWithShape="1">
          <a:blip r:embed="rId3">
            <a:alphaModFix/>
          </a:blip>
          <a:srcRect b="0" l="661" r="651" t="0"/>
          <a:stretch/>
        </p:blipFill>
        <p:spPr>
          <a:xfrm>
            <a:off x="-22050" y="0"/>
            <a:ext cx="9242352" cy="526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0" name="Shape 250"/>
        <p:cNvGrpSpPr/>
        <p:nvPr/>
      </p:nvGrpSpPr>
      <p:grpSpPr>
        <a:xfrm>
          <a:off x="0" y="0"/>
          <a:ext cx="0" cy="0"/>
          <a:chOff x="0" y="0"/>
          <a:chExt cx="0" cy="0"/>
        </a:xfrm>
      </p:grpSpPr>
      <p:pic>
        <p:nvPicPr>
          <p:cNvPr id="251" name="Google Shape;251;p48"/>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5" name="Shape 255"/>
        <p:cNvGrpSpPr/>
        <p:nvPr/>
      </p:nvGrpSpPr>
      <p:grpSpPr>
        <a:xfrm>
          <a:off x="0" y="0"/>
          <a:ext cx="0" cy="0"/>
          <a:chOff x="0" y="0"/>
          <a:chExt cx="0" cy="0"/>
        </a:xfrm>
      </p:grpSpPr>
      <p:pic>
        <p:nvPicPr>
          <p:cNvPr id="256" name="Google Shape;256;p49"/>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pic>
        <p:nvPicPr>
          <p:cNvPr id="261" name="Google Shape;261;p50"/>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5" name="Shape 265"/>
        <p:cNvGrpSpPr/>
        <p:nvPr/>
      </p:nvGrpSpPr>
      <p:grpSpPr>
        <a:xfrm>
          <a:off x="0" y="0"/>
          <a:ext cx="0" cy="0"/>
          <a:chOff x="0" y="0"/>
          <a:chExt cx="0" cy="0"/>
        </a:xfrm>
      </p:grpSpPr>
      <p:pic>
        <p:nvPicPr>
          <p:cNvPr id="266" name="Google Shape;266;p51"/>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0" name="Shape 270"/>
        <p:cNvGrpSpPr/>
        <p:nvPr/>
      </p:nvGrpSpPr>
      <p:grpSpPr>
        <a:xfrm>
          <a:off x="0" y="0"/>
          <a:ext cx="0" cy="0"/>
          <a:chOff x="0" y="0"/>
          <a:chExt cx="0" cy="0"/>
        </a:xfrm>
      </p:grpSpPr>
      <p:pic>
        <p:nvPicPr>
          <p:cNvPr id="271" name="Google Shape;271;p52"/>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5" name="Shape 275"/>
        <p:cNvGrpSpPr/>
        <p:nvPr/>
      </p:nvGrpSpPr>
      <p:grpSpPr>
        <a:xfrm>
          <a:off x="0" y="0"/>
          <a:ext cx="0" cy="0"/>
          <a:chOff x="0" y="0"/>
          <a:chExt cx="0" cy="0"/>
        </a:xfrm>
      </p:grpSpPr>
      <p:pic>
        <p:nvPicPr>
          <p:cNvPr id="276" name="Google Shape;276;p53"/>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pic>
        <p:nvPicPr>
          <p:cNvPr id="281" name="Google Shape;281;p54"/>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pic>
        <p:nvPicPr>
          <p:cNvPr id="286" name="Google Shape;286;p55"/>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pic>
        <p:nvPicPr>
          <p:cNvPr id="287" name="Google Shape;287;p55"/>
          <p:cNvPicPr preferRelativeResize="0"/>
          <p:nvPr/>
        </p:nvPicPr>
        <p:blipFill>
          <a:blip r:embed="rId4">
            <a:alphaModFix/>
          </a:blip>
          <a:stretch>
            <a:fillRect/>
          </a:stretch>
        </p:blipFill>
        <p:spPr>
          <a:xfrm>
            <a:off x="4998450" y="518500"/>
            <a:ext cx="2038076" cy="2306775"/>
          </a:xfrm>
          <a:prstGeom prst="rect">
            <a:avLst/>
          </a:prstGeom>
          <a:noFill/>
          <a:ln>
            <a:noFill/>
          </a:ln>
        </p:spPr>
      </p:pic>
      <p:pic>
        <p:nvPicPr>
          <p:cNvPr id="288" name="Google Shape;288;p55"/>
          <p:cNvPicPr preferRelativeResize="0"/>
          <p:nvPr/>
        </p:nvPicPr>
        <p:blipFill>
          <a:blip r:embed="rId5">
            <a:alphaModFix/>
          </a:blip>
          <a:stretch>
            <a:fillRect/>
          </a:stretch>
        </p:blipFill>
        <p:spPr>
          <a:xfrm>
            <a:off x="5613500" y="748332"/>
            <a:ext cx="2038075" cy="1675867"/>
          </a:xfrm>
          <a:prstGeom prst="rect">
            <a:avLst/>
          </a:prstGeom>
          <a:noFill/>
          <a:ln>
            <a:noFill/>
          </a:ln>
        </p:spPr>
      </p:pic>
      <p:pic>
        <p:nvPicPr>
          <p:cNvPr id="289" name="Google Shape;289;p55"/>
          <p:cNvPicPr preferRelativeResize="0"/>
          <p:nvPr/>
        </p:nvPicPr>
        <p:blipFill>
          <a:blip r:embed="rId6">
            <a:alphaModFix/>
          </a:blip>
          <a:stretch>
            <a:fillRect/>
          </a:stretch>
        </p:blipFill>
        <p:spPr>
          <a:xfrm>
            <a:off x="6634700" y="663500"/>
            <a:ext cx="1575674" cy="1178224"/>
          </a:xfrm>
          <a:prstGeom prst="rect">
            <a:avLst/>
          </a:prstGeom>
          <a:noFill/>
          <a:ln>
            <a:noFill/>
          </a:ln>
        </p:spPr>
      </p:pic>
      <p:pic>
        <p:nvPicPr>
          <p:cNvPr id="290" name="Google Shape;290;p55"/>
          <p:cNvPicPr preferRelativeResize="0"/>
          <p:nvPr/>
        </p:nvPicPr>
        <p:blipFill>
          <a:blip r:embed="rId7">
            <a:alphaModFix/>
          </a:blip>
          <a:stretch>
            <a:fillRect/>
          </a:stretch>
        </p:blipFill>
        <p:spPr>
          <a:xfrm>
            <a:off x="7523350" y="457925"/>
            <a:ext cx="1145571" cy="1178225"/>
          </a:xfrm>
          <a:prstGeom prst="rect">
            <a:avLst/>
          </a:prstGeom>
          <a:noFill/>
          <a:ln>
            <a:noFill/>
          </a:ln>
        </p:spPr>
      </p:pic>
      <p:pic>
        <p:nvPicPr>
          <p:cNvPr id="291" name="Google Shape;291;p55"/>
          <p:cNvPicPr preferRelativeResize="0"/>
          <p:nvPr/>
        </p:nvPicPr>
        <p:blipFill>
          <a:blip r:embed="rId8">
            <a:alphaModFix/>
          </a:blip>
          <a:stretch>
            <a:fillRect/>
          </a:stretch>
        </p:blipFill>
        <p:spPr>
          <a:xfrm>
            <a:off x="8490050" y="153950"/>
            <a:ext cx="583825" cy="1309625"/>
          </a:xfrm>
          <a:prstGeom prst="rect">
            <a:avLst/>
          </a:prstGeom>
          <a:noFill/>
          <a:ln>
            <a:noFill/>
          </a:ln>
        </p:spPr>
      </p:pic>
      <p:pic>
        <p:nvPicPr>
          <p:cNvPr id="292" name="Google Shape;292;p55"/>
          <p:cNvPicPr preferRelativeResize="0"/>
          <p:nvPr/>
        </p:nvPicPr>
        <p:blipFill>
          <a:blip r:embed="rId8">
            <a:alphaModFix/>
          </a:blip>
          <a:stretch>
            <a:fillRect/>
          </a:stretch>
        </p:blipFill>
        <p:spPr>
          <a:xfrm flipH="1">
            <a:off x="8668925" y="-894100"/>
            <a:ext cx="583825" cy="1309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400"/>
                                        <p:tgtEl>
                                          <p:spTgt spid="287"/>
                                        </p:tgtEl>
                                      </p:cBhvr>
                                    </p:animEffect>
                                    <p:set>
                                      <p:cBhvr>
                                        <p:cTn dur="1" fill="hold">
                                          <p:stCondLst>
                                            <p:cond delay="400"/>
                                          </p:stCondLst>
                                        </p:cTn>
                                        <p:tgtEl>
                                          <p:spTgt spid="28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400"/>
                                        <p:tgtEl>
                                          <p:spTgt spid="288"/>
                                        </p:tgtEl>
                                      </p:cBhvr>
                                    </p:animEffect>
                                  </p:childTnLst>
                                </p:cTn>
                              </p:par>
                            </p:childTnLst>
                          </p:cTn>
                        </p:par>
                        <p:par>
                          <p:cTn fill="hold">
                            <p:stCondLst>
                              <p:cond delay="400"/>
                            </p:stCondLst>
                            <p:childTnLst>
                              <p:par>
                                <p:cTn fill="hold" nodeType="afterEffect" presetClass="exit" presetID="10" presetSubtype="0">
                                  <p:stCondLst>
                                    <p:cond delay="0"/>
                                  </p:stCondLst>
                                  <p:childTnLst>
                                    <p:animEffect filter="fade" transition="out">
                                      <p:cBhvr>
                                        <p:cTn dur="400"/>
                                        <p:tgtEl>
                                          <p:spTgt spid="288"/>
                                        </p:tgtEl>
                                      </p:cBhvr>
                                    </p:animEffect>
                                    <p:set>
                                      <p:cBhvr>
                                        <p:cTn dur="1" fill="hold">
                                          <p:stCondLst>
                                            <p:cond delay="400"/>
                                          </p:stCondLst>
                                        </p:cTn>
                                        <p:tgtEl>
                                          <p:spTgt spid="28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400"/>
                                        <p:tgtEl>
                                          <p:spTgt spid="289"/>
                                        </p:tgtEl>
                                      </p:cBhvr>
                                    </p:animEffect>
                                  </p:childTnLst>
                                </p:cTn>
                              </p:par>
                            </p:childTnLst>
                          </p:cTn>
                        </p:par>
                        <p:par>
                          <p:cTn fill="hold">
                            <p:stCondLst>
                              <p:cond delay="800"/>
                            </p:stCondLst>
                            <p:childTnLst>
                              <p:par>
                                <p:cTn fill="hold" nodeType="afterEffect" presetClass="exit" presetID="10" presetSubtype="0">
                                  <p:stCondLst>
                                    <p:cond delay="0"/>
                                  </p:stCondLst>
                                  <p:childTnLst>
                                    <p:animEffect filter="fade" transition="out">
                                      <p:cBhvr>
                                        <p:cTn dur="400"/>
                                        <p:tgtEl>
                                          <p:spTgt spid="289"/>
                                        </p:tgtEl>
                                      </p:cBhvr>
                                    </p:animEffect>
                                    <p:set>
                                      <p:cBhvr>
                                        <p:cTn dur="1" fill="hold">
                                          <p:stCondLst>
                                            <p:cond delay="400"/>
                                          </p:stCondLst>
                                        </p:cTn>
                                        <p:tgtEl>
                                          <p:spTgt spid="289"/>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400"/>
                                        <p:tgtEl>
                                          <p:spTgt spid="290"/>
                                        </p:tgtEl>
                                      </p:cBhvr>
                                    </p:animEffect>
                                  </p:childTnLst>
                                </p:cTn>
                              </p:par>
                            </p:childTnLst>
                          </p:cTn>
                        </p:par>
                        <p:par>
                          <p:cTn fill="hold">
                            <p:stCondLst>
                              <p:cond delay="1200"/>
                            </p:stCondLst>
                            <p:childTnLst>
                              <p:par>
                                <p:cTn fill="hold" nodeType="afterEffect" presetClass="exit" presetID="10" presetSubtype="0">
                                  <p:stCondLst>
                                    <p:cond delay="0"/>
                                  </p:stCondLst>
                                  <p:childTnLst>
                                    <p:animEffect filter="fade" transition="out">
                                      <p:cBhvr>
                                        <p:cTn dur="400"/>
                                        <p:tgtEl>
                                          <p:spTgt spid="290"/>
                                        </p:tgtEl>
                                      </p:cBhvr>
                                    </p:animEffect>
                                    <p:set>
                                      <p:cBhvr>
                                        <p:cTn dur="1" fill="hold">
                                          <p:stCondLst>
                                            <p:cond delay="400"/>
                                          </p:stCondLst>
                                        </p:cTn>
                                        <p:tgtEl>
                                          <p:spTgt spid="29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400"/>
                                        <p:tgtEl>
                                          <p:spTgt spid="291"/>
                                        </p:tgtEl>
                                      </p:cBhvr>
                                    </p:animEffect>
                                  </p:childTnLst>
                                </p:cTn>
                              </p:par>
                            </p:childTnLst>
                          </p:cTn>
                        </p:par>
                        <p:par>
                          <p:cTn fill="hold">
                            <p:stCondLst>
                              <p:cond delay="1600"/>
                            </p:stCondLst>
                            <p:childTnLst>
                              <p:par>
                                <p:cTn fill="hold" nodeType="afterEffect" presetClass="exit" presetID="10" presetSubtype="0">
                                  <p:stCondLst>
                                    <p:cond delay="0"/>
                                  </p:stCondLst>
                                  <p:childTnLst>
                                    <p:animEffect filter="fade" transition="out">
                                      <p:cBhvr>
                                        <p:cTn dur="400"/>
                                        <p:tgtEl>
                                          <p:spTgt spid="291"/>
                                        </p:tgtEl>
                                      </p:cBhvr>
                                    </p:animEffect>
                                    <p:set>
                                      <p:cBhvr>
                                        <p:cTn dur="1" fill="hold">
                                          <p:stCondLst>
                                            <p:cond delay="400"/>
                                          </p:stCondLst>
                                        </p:cTn>
                                        <p:tgtEl>
                                          <p:spTgt spid="29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400"/>
                                        <p:tgtEl>
                                          <p:spTgt spid="292"/>
                                        </p:tgtEl>
                                      </p:cBhvr>
                                    </p:animEffect>
                                  </p:childTnLst>
                                </p:cTn>
                              </p:par>
                            </p:childTnLst>
                          </p:cTn>
                        </p:par>
                        <p:par>
                          <p:cTn fill="hold">
                            <p:stCondLst>
                              <p:cond delay="2000"/>
                            </p:stCondLst>
                            <p:childTnLst>
                              <p:par>
                                <p:cTn fill="hold" nodeType="afterEffect" presetClass="exit" presetID="10" presetSubtype="0">
                                  <p:stCondLst>
                                    <p:cond delay="0"/>
                                  </p:stCondLst>
                                  <p:childTnLst>
                                    <p:animEffect filter="fade" transition="out">
                                      <p:cBhvr>
                                        <p:cTn dur="400"/>
                                        <p:tgtEl>
                                          <p:spTgt spid="292"/>
                                        </p:tgtEl>
                                      </p:cBhvr>
                                    </p:animEffect>
                                    <p:set>
                                      <p:cBhvr>
                                        <p:cTn dur="1" fill="hold">
                                          <p:stCondLst>
                                            <p:cond delay="400"/>
                                          </p:stCondLst>
                                        </p:cTn>
                                        <p:tgtEl>
                                          <p:spTgt spid="29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 name="Shape 296"/>
        <p:cNvGrpSpPr/>
        <p:nvPr/>
      </p:nvGrpSpPr>
      <p:grpSpPr>
        <a:xfrm>
          <a:off x="0" y="0"/>
          <a:ext cx="0" cy="0"/>
          <a:chOff x="0" y="0"/>
          <a:chExt cx="0" cy="0"/>
        </a:xfrm>
      </p:grpSpPr>
      <p:pic>
        <p:nvPicPr>
          <p:cNvPr id="297" name="Google Shape;297;p56"/>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1" name="Shape 301"/>
        <p:cNvGrpSpPr/>
        <p:nvPr/>
      </p:nvGrpSpPr>
      <p:grpSpPr>
        <a:xfrm>
          <a:off x="0" y="0"/>
          <a:ext cx="0" cy="0"/>
          <a:chOff x="0" y="0"/>
          <a:chExt cx="0" cy="0"/>
        </a:xfrm>
      </p:grpSpPr>
      <p:pic>
        <p:nvPicPr>
          <p:cNvPr id="302" name="Google Shape;302;p57"/>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pic>
        <p:nvPicPr>
          <p:cNvPr id="303" name="Google Shape;303;p57"/>
          <p:cNvPicPr preferRelativeResize="0"/>
          <p:nvPr/>
        </p:nvPicPr>
        <p:blipFill>
          <a:blip r:embed="rId4">
            <a:alphaModFix/>
          </a:blip>
          <a:stretch>
            <a:fillRect/>
          </a:stretch>
        </p:blipFill>
        <p:spPr>
          <a:xfrm>
            <a:off x="1088450" y="961425"/>
            <a:ext cx="6967099" cy="39189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 name="Shape 307"/>
        <p:cNvGrpSpPr/>
        <p:nvPr/>
      </p:nvGrpSpPr>
      <p:grpSpPr>
        <a:xfrm>
          <a:off x="0" y="0"/>
          <a:ext cx="0" cy="0"/>
          <a:chOff x="0" y="0"/>
          <a:chExt cx="0" cy="0"/>
        </a:xfrm>
      </p:grpSpPr>
      <p:pic>
        <p:nvPicPr>
          <p:cNvPr id="308" name="Google Shape;308;p58"/>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pic>
        <p:nvPicPr>
          <p:cNvPr id="309" name="Google Shape;309;p58"/>
          <p:cNvPicPr preferRelativeResize="0"/>
          <p:nvPr/>
        </p:nvPicPr>
        <p:blipFill rotWithShape="1">
          <a:blip r:embed="rId4">
            <a:alphaModFix/>
          </a:blip>
          <a:srcRect b="0" l="0" r="0" t="0"/>
          <a:stretch/>
        </p:blipFill>
        <p:spPr>
          <a:xfrm>
            <a:off x="1088450" y="961425"/>
            <a:ext cx="6967099" cy="39189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3" name="Shape 313"/>
        <p:cNvGrpSpPr/>
        <p:nvPr/>
      </p:nvGrpSpPr>
      <p:grpSpPr>
        <a:xfrm>
          <a:off x="0" y="0"/>
          <a:ext cx="0" cy="0"/>
          <a:chOff x="0" y="0"/>
          <a:chExt cx="0" cy="0"/>
        </a:xfrm>
      </p:grpSpPr>
      <p:pic>
        <p:nvPicPr>
          <p:cNvPr id="314" name="Google Shape;314;p59"/>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pic>
        <p:nvPicPr>
          <p:cNvPr id="315" name="Google Shape;315;p59"/>
          <p:cNvPicPr preferRelativeResize="0"/>
          <p:nvPr/>
        </p:nvPicPr>
        <p:blipFill>
          <a:blip r:embed="rId4">
            <a:alphaModFix amt="9000"/>
          </a:blip>
          <a:stretch>
            <a:fillRect/>
          </a:stretch>
        </p:blipFill>
        <p:spPr>
          <a:xfrm>
            <a:off x="1088450" y="961425"/>
            <a:ext cx="6967099" cy="3918999"/>
          </a:xfrm>
          <a:prstGeom prst="rect">
            <a:avLst/>
          </a:prstGeom>
          <a:noFill/>
          <a:ln>
            <a:noFill/>
          </a:ln>
        </p:spPr>
      </p:pic>
      <p:pic>
        <p:nvPicPr>
          <p:cNvPr id="316" name="Google Shape;316;p59"/>
          <p:cNvPicPr preferRelativeResize="0"/>
          <p:nvPr/>
        </p:nvPicPr>
        <p:blipFill rotWithShape="1">
          <a:blip r:embed="rId5">
            <a:alphaModFix/>
          </a:blip>
          <a:srcRect b="0" l="0" r="0" t="0"/>
          <a:stretch/>
        </p:blipFill>
        <p:spPr>
          <a:xfrm>
            <a:off x="1090709" y="962854"/>
            <a:ext cx="6967099" cy="39189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0" name="Shape 320"/>
        <p:cNvGrpSpPr/>
        <p:nvPr/>
      </p:nvGrpSpPr>
      <p:grpSpPr>
        <a:xfrm>
          <a:off x="0" y="0"/>
          <a:ext cx="0" cy="0"/>
          <a:chOff x="0" y="0"/>
          <a:chExt cx="0" cy="0"/>
        </a:xfrm>
      </p:grpSpPr>
      <p:pic>
        <p:nvPicPr>
          <p:cNvPr id="321" name="Google Shape;321;p60"/>
          <p:cNvPicPr preferRelativeResize="0"/>
          <p:nvPr/>
        </p:nvPicPr>
        <p:blipFill rotWithShape="1">
          <a:blip r:embed="rId3">
            <a:alphaModFix/>
          </a:blip>
          <a:srcRect b="0" l="0" r="0" t="0"/>
          <a:stretch/>
        </p:blipFill>
        <p:spPr>
          <a:xfrm>
            <a:off x="-22050" y="-38650"/>
            <a:ext cx="9212750" cy="51821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3409"/>
        </a:solidFill>
      </p:bgPr>
    </p:bg>
    <p:spTree>
      <p:nvGrpSpPr>
        <p:cNvPr id="325" name="Shape 325"/>
        <p:cNvGrpSpPr/>
        <p:nvPr/>
      </p:nvGrpSpPr>
      <p:grpSpPr>
        <a:xfrm>
          <a:off x="0" y="0"/>
          <a:ext cx="0" cy="0"/>
          <a:chOff x="0" y="0"/>
          <a:chExt cx="0" cy="0"/>
        </a:xfrm>
      </p:grpSpPr>
      <p:pic>
        <p:nvPicPr>
          <p:cNvPr id="326" name="Google Shape;326;p61"/>
          <p:cNvPicPr preferRelativeResize="0"/>
          <p:nvPr/>
        </p:nvPicPr>
        <p:blipFill rotWithShape="1">
          <a:blip r:embed="rId3">
            <a:alphaModFix/>
          </a:blip>
          <a:srcRect b="0" l="0" r="0" t="0"/>
          <a:stretch/>
        </p:blipFill>
        <p:spPr>
          <a:xfrm>
            <a:off x="-123075" y="0"/>
            <a:ext cx="9370174" cy="51840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62"/>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32" name="Google Shape;332;p62"/>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33" name="Google Shape;333;p62"/>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3"/>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39" name="Google Shape;339;p63"/>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40" name="Google Shape;340;p63"/>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64"/>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46" name="Google Shape;346;p64"/>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47" name="Google Shape;347;p64"/>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65"/>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53" name="Google Shape;353;p65"/>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54" name="Google Shape;354;p65"/>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66"/>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60" name="Google Shape;360;p66"/>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61" name="Google Shape;361;p66"/>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67"/>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67" name="Google Shape;367;p67"/>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68" name="Google Shape;368;p67"/>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8"/>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74" name="Google Shape;374;p68"/>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75" name="Google Shape;375;p68"/>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69"/>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81" name="Google Shape;381;p69"/>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82" name="Google Shape;382;p69"/>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70"/>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88" name="Google Shape;388;p70"/>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89" name="Google Shape;389;p70"/>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71"/>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395" name="Google Shape;395;p71"/>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396" name="Google Shape;396;p71"/>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00" name="Shape 400"/>
        <p:cNvGrpSpPr/>
        <p:nvPr/>
      </p:nvGrpSpPr>
      <p:grpSpPr>
        <a:xfrm>
          <a:off x="0" y="0"/>
          <a:ext cx="0" cy="0"/>
          <a:chOff x="0" y="0"/>
          <a:chExt cx="0" cy="0"/>
        </a:xfrm>
      </p:grpSpPr>
      <p:sp>
        <p:nvSpPr>
          <p:cNvPr id="401" name="Google Shape;401;p72"/>
          <p:cNvSpPr txBox="1"/>
          <p:nvPr>
            <p:ph type="title"/>
          </p:nvPr>
        </p:nvSpPr>
        <p:spPr>
          <a:xfrm>
            <a:off x="359625" y="349575"/>
            <a:ext cx="5456400" cy="3219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dk1"/>
              </a:buClr>
              <a:buSzPts val="1100"/>
              <a:buFont typeface="Arial"/>
              <a:buNone/>
            </a:pPr>
            <a:r>
              <a:rPr b="1" i="1" lang="en" sz="1000">
                <a:solidFill>
                  <a:srgbClr val="FFFFFF"/>
                </a:solidFill>
                <a:latin typeface="Poppins"/>
                <a:ea typeface="Poppins"/>
                <a:cs typeface="Poppins"/>
                <a:sym typeface="Poppins"/>
              </a:rPr>
              <a:t> </a:t>
            </a:r>
            <a:endParaRPr b="1" sz="1000">
              <a:solidFill>
                <a:srgbClr val="FFFFFF"/>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100"/>
              <a:buFont typeface="Arial"/>
              <a:buNone/>
            </a:pPr>
            <a:r>
              <a:t/>
            </a:r>
            <a:endParaRPr b="1" i="1" sz="1000">
              <a:solidFill>
                <a:srgbClr val="FFFFFF"/>
              </a:solidFill>
              <a:latin typeface="Poppins"/>
              <a:ea typeface="Poppins"/>
              <a:cs typeface="Poppins"/>
              <a:sym typeface="Poppins"/>
            </a:endParaRPr>
          </a:p>
        </p:txBody>
      </p:sp>
      <p:sp>
        <p:nvSpPr>
          <p:cNvPr id="402" name="Google Shape;402;p72"/>
          <p:cNvSpPr txBox="1"/>
          <p:nvPr>
            <p:ph type="title"/>
          </p:nvPr>
        </p:nvSpPr>
        <p:spPr>
          <a:xfrm>
            <a:off x="33100" y="501575"/>
            <a:ext cx="8957400" cy="4045800"/>
          </a:xfrm>
          <a:prstGeom prst="rect">
            <a:avLst/>
          </a:prstGeom>
          <a:noFill/>
          <a:ln>
            <a:noFill/>
          </a:ln>
        </p:spPr>
        <p:txBody>
          <a:bodyPr anchorCtr="0" anchor="t" bIns="34275" lIns="68575" spcFirstLastPara="1" rIns="68575" wrap="square" tIns="34275">
            <a:noAutofit/>
          </a:bodyPr>
          <a:lstStyle/>
          <a:p>
            <a:pPr indent="457200" lvl="0" marL="0" rtl="0" algn="ctr">
              <a:lnSpc>
                <a:spcPct val="115000"/>
              </a:lnSpc>
              <a:spcBef>
                <a:spcPts val="0"/>
              </a:spcBef>
              <a:spcAft>
                <a:spcPts val="0"/>
              </a:spcAft>
              <a:buClr>
                <a:schemeClr val="dk1"/>
              </a:buClr>
              <a:buSzPts val="1100"/>
              <a:buFont typeface="Arial"/>
              <a:buNone/>
            </a:pPr>
            <a:r>
              <a:t/>
            </a:r>
            <a:endParaRPr b="1" i="1" sz="1500">
              <a:solidFill>
                <a:srgbClr val="FFFFFF"/>
              </a:solidFill>
              <a:latin typeface="Poppins"/>
              <a:ea typeface="Poppins"/>
              <a:cs typeface="Poppins"/>
              <a:sym typeface="Poppins"/>
            </a:endParaRPr>
          </a:p>
          <a:p>
            <a:pPr indent="0" lvl="0" marL="0" rtl="0" algn="ctr">
              <a:lnSpc>
                <a:spcPct val="115000"/>
              </a:lnSpc>
              <a:spcBef>
                <a:spcPts val="0"/>
              </a:spcBef>
              <a:spcAft>
                <a:spcPts val="0"/>
              </a:spcAft>
              <a:buNone/>
            </a:pPr>
            <a:r>
              <a:rPr lang="en" sz="1500">
                <a:solidFill>
                  <a:srgbClr val="FFFFFF"/>
                </a:solidFill>
                <a:latin typeface="Poppins"/>
                <a:ea typeface="Poppins"/>
                <a:cs typeface="Poppins"/>
                <a:sym typeface="Poppins"/>
              </a:rPr>
              <a:t>Question posée aux enfants : </a:t>
            </a:r>
            <a:endParaRPr sz="1500">
              <a:solidFill>
                <a:srgbClr val="FFFFFF"/>
              </a:solidFill>
              <a:latin typeface="Poppins"/>
              <a:ea typeface="Poppins"/>
              <a:cs typeface="Poppins"/>
              <a:sym typeface="Poppins"/>
            </a:endParaRPr>
          </a:p>
          <a:p>
            <a:pPr indent="0" lvl="0" marL="0" rtl="0" algn="ctr">
              <a:lnSpc>
                <a:spcPct val="115000"/>
              </a:lnSpc>
              <a:spcBef>
                <a:spcPts val="0"/>
              </a:spcBef>
              <a:spcAft>
                <a:spcPts val="0"/>
              </a:spcAft>
              <a:buNone/>
            </a:pPr>
            <a:r>
              <a:t/>
            </a:r>
            <a:endParaRPr sz="1500">
              <a:solidFill>
                <a:srgbClr val="FFFFFF"/>
              </a:solidFill>
              <a:latin typeface="Poppins"/>
              <a:ea typeface="Poppins"/>
              <a:cs typeface="Poppins"/>
              <a:sym typeface="Poppins"/>
            </a:endParaRPr>
          </a:p>
          <a:p>
            <a:pPr indent="0" lvl="0" marL="0" rtl="0" algn="ctr">
              <a:lnSpc>
                <a:spcPct val="115000"/>
              </a:lnSpc>
              <a:spcBef>
                <a:spcPts val="0"/>
              </a:spcBef>
              <a:spcAft>
                <a:spcPts val="0"/>
              </a:spcAft>
              <a:buNone/>
            </a:pPr>
            <a:r>
              <a:t/>
            </a:r>
            <a:endParaRPr sz="1500">
              <a:solidFill>
                <a:srgbClr val="FFFFFF"/>
              </a:solidFill>
              <a:latin typeface="Poppins"/>
              <a:ea typeface="Poppins"/>
              <a:cs typeface="Poppins"/>
              <a:sym typeface="Poppins"/>
            </a:endParaRPr>
          </a:p>
          <a:p>
            <a:pPr indent="0" lvl="0" marL="0" rtl="0" algn="ctr">
              <a:lnSpc>
                <a:spcPct val="115000"/>
              </a:lnSpc>
              <a:spcBef>
                <a:spcPts val="0"/>
              </a:spcBef>
              <a:spcAft>
                <a:spcPts val="0"/>
              </a:spcAft>
              <a:buNone/>
            </a:pPr>
            <a:r>
              <a:rPr b="1" lang="en" sz="1900">
                <a:solidFill>
                  <a:srgbClr val="FFFFFF"/>
                </a:solidFill>
                <a:latin typeface="Poppins"/>
                <a:ea typeface="Poppins"/>
                <a:cs typeface="Poppins"/>
                <a:sym typeface="Poppins"/>
              </a:rPr>
              <a:t>“Avez-vous déjà vécu ?” </a:t>
            </a:r>
            <a:br>
              <a:rPr b="1" lang="en" sz="1900">
                <a:solidFill>
                  <a:srgbClr val="FFFFFF"/>
                </a:solidFill>
                <a:latin typeface="Poppins"/>
                <a:ea typeface="Poppins"/>
                <a:cs typeface="Poppins"/>
                <a:sym typeface="Poppins"/>
              </a:rPr>
            </a:br>
            <a:r>
              <a:rPr b="1" lang="en" sz="1900">
                <a:solidFill>
                  <a:srgbClr val="FFFFFF"/>
                </a:solidFill>
                <a:latin typeface="Poppins"/>
                <a:ea typeface="Poppins"/>
                <a:cs typeface="Poppins"/>
                <a:sym typeface="Poppins"/>
              </a:rPr>
              <a:t>“Avez-vous déjà ressenti ce type de situation ?”</a:t>
            </a:r>
            <a:endParaRPr b="1" sz="1900">
              <a:solidFill>
                <a:srgbClr val="FFFFFF"/>
              </a:solidFill>
              <a:highlight>
                <a:schemeClr val="lt1"/>
              </a:highlight>
            </a:endParaRPr>
          </a:p>
          <a:p>
            <a:pPr indent="0" lvl="0" marL="0" rtl="0" algn="ctr">
              <a:lnSpc>
                <a:spcPct val="115000"/>
              </a:lnSpc>
              <a:spcBef>
                <a:spcPts val="0"/>
              </a:spcBef>
              <a:spcAft>
                <a:spcPts val="0"/>
              </a:spcAft>
              <a:buClr>
                <a:schemeClr val="dk1"/>
              </a:buClr>
              <a:buSzPts val="1100"/>
              <a:buFont typeface="Arial"/>
              <a:buNone/>
            </a:pPr>
            <a:r>
              <a:t/>
            </a:r>
            <a:endParaRPr sz="1500">
              <a:solidFill>
                <a:srgbClr val="FFFFFF"/>
              </a:solidFill>
            </a:endParaRPr>
          </a:p>
        </p:txBody>
      </p:sp>
      <p:sp>
        <p:nvSpPr>
          <p:cNvPr id="403" name="Google Shape;403;p72"/>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04" name="Google Shape;404;p72"/>
          <p:cNvPicPr preferRelativeResize="0"/>
          <p:nvPr/>
        </p:nvPicPr>
        <p:blipFill rotWithShape="1">
          <a:blip r:embed="rId3">
            <a:alphaModFix/>
          </a:blip>
          <a:srcRect b="0" l="0" r="0" t="0"/>
          <a:stretch/>
        </p:blipFill>
        <p:spPr>
          <a:xfrm>
            <a:off x="-21013" y="-52825"/>
            <a:ext cx="9186027" cy="52491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73"/>
          <p:cNvPicPr preferRelativeResize="0"/>
          <p:nvPr/>
        </p:nvPicPr>
        <p:blipFill rotWithShape="1">
          <a:blip r:embed="rId3">
            <a:alphaModFix/>
          </a:blip>
          <a:srcRect b="0" l="0" r="0" t="0"/>
          <a:stretch/>
        </p:blipFill>
        <p:spPr>
          <a:xfrm>
            <a:off x="-11312" y="0"/>
            <a:ext cx="9166631" cy="51435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13" name="Shape 413"/>
        <p:cNvGrpSpPr/>
        <p:nvPr/>
      </p:nvGrpSpPr>
      <p:grpSpPr>
        <a:xfrm>
          <a:off x="0" y="0"/>
          <a:ext cx="0" cy="0"/>
          <a:chOff x="0" y="0"/>
          <a:chExt cx="0" cy="0"/>
        </a:xfrm>
      </p:grpSpPr>
      <p:sp>
        <p:nvSpPr>
          <p:cNvPr id="414" name="Google Shape;414;p74"/>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15" name="Google Shape;415;p74"/>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19" name="Shape 419"/>
        <p:cNvGrpSpPr/>
        <p:nvPr/>
      </p:nvGrpSpPr>
      <p:grpSpPr>
        <a:xfrm>
          <a:off x="0" y="0"/>
          <a:ext cx="0" cy="0"/>
          <a:chOff x="0" y="0"/>
          <a:chExt cx="0" cy="0"/>
        </a:xfrm>
      </p:grpSpPr>
      <p:sp>
        <p:nvSpPr>
          <p:cNvPr id="420" name="Google Shape;420;p75"/>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21" name="Google Shape;421;p75"/>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25" name="Shape 425"/>
        <p:cNvGrpSpPr/>
        <p:nvPr/>
      </p:nvGrpSpPr>
      <p:grpSpPr>
        <a:xfrm>
          <a:off x="0" y="0"/>
          <a:ext cx="0" cy="0"/>
          <a:chOff x="0" y="0"/>
          <a:chExt cx="0" cy="0"/>
        </a:xfrm>
      </p:grpSpPr>
      <p:sp>
        <p:nvSpPr>
          <p:cNvPr id="426" name="Google Shape;426;p76"/>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27" name="Google Shape;427;p76"/>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31" name="Shape 431"/>
        <p:cNvGrpSpPr/>
        <p:nvPr/>
      </p:nvGrpSpPr>
      <p:grpSpPr>
        <a:xfrm>
          <a:off x="0" y="0"/>
          <a:ext cx="0" cy="0"/>
          <a:chOff x="0" y="0"/>
          <a:chExt cx="0" cy="0"/>
        </a:xfrm>
      </p:grpSpPr>
      <p:sp>
        <p:nvSpPr>
          <p:cNvPr id="432" name="Google Shape;432;p77"/>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33" name="Google Shape;433;p77"/>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37" name="Shape 437"/>
        <p:cNvGrpSpPr/>
        <p:nvPr/>
      </p:nvGrpSpPr>
      <p:grpSpPr>
        <a:xfrm>
          <a:off x="0" y="0"/>
          <a:ext cx="0" cy="0"/>
          <a:chOff x="0" y="0"/>
          <a:chExt cx="0" cy="0"/>
        </a:xfrm>
      </p:grpSpPr>
      <p:sp>
        <p:nvSpPr>
          <p:cNvPr id="438" name="Google Shape;438;p78"/>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39" name="Google Shape;439;p78"/>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43" name="Shape 443"/>
        <p:cNvGrpSpPr/>
        <p:nvPr/>
      </p:nvGrpSpPr>
      <p:grpSpPr>
        <a:xfrm>
          <a:off x="0" y="0"/>
          <a:ext cx="0" cy="0"/>
          <a:chOff x="0" y="0"/>
          <a:chExt cx="0" cy="0"/>
        </a:xfrm>
      </p:grpSpPr>
      <p:sp>
        <p:nvSpPr>
          <p:cNvPr id="444" name="Google Shape;444;p79"/>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45" name="Google Shape;445;p79"/>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49" name="Shape 449"/>
        <p:cNvGrpSpPr/>
        <p:nvPr/>
      </p:nvGrpSpPr>
      <p:grpSpPr>
        <a:xfrm>
          <a:off x="0" y="0"/>
          <a:ext cx="0" cy="0"/>
          <a:chOff x="0" y="0"/>
          <a:chExt cx="0" cy="0"/>
        </a:xfrm>
      </p:grpSpPr>
      <p:sp>
        <p:nvSpPr>
          <p:cNvPr id="450" name="Google Shape;450;p80"/>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51" name="Google Shape;451;p80"/>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55" name="Shape 455"/>
        <p:cNvGrpSpPr/>
        <p:nvPr/>
      </p:nvGrpSpPr>
      <p:grpSpPr>
        <a:xfrm>
          <a:off x="0" y="0"/>
          <a:ext cx="0" cy="0"/>
          <a:chOff x="0" y="0"/>
          <a:chExt cx="0" cy="0"/>
        </a:xfrm>
      </p:grpSpPr>
      <p:sp>
        <p:nvSpPr>
          <p:cNvPr id="456" name="Google Shape;456;p81"/>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57" name="Google Shape;457;p81"/>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61" name="Shape 461"/>
        <p:cNvGrpSpPr/>
        <p:nvPr/>
      </p:nvGrpSpPr>
      <p:grpSpPr>
        <a:xfrm>
          <a:off x="0" y="0"/>
          <a:ext cx="0" cy="0"/>
          <a:chOff x="0" y="0"/>
          <a:chExt cx="0" cy="0"/>
        </a:xfrm>
      </p:grpSpPr>
      <p:sp>
        <p:nvSpPr>
          <p:cNvPr id="462" name="Google Shape;462;p82"/>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63" name="Google Shape;463;p82"/>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61CF"/>
        </a:solidFill>
      </p:bgPr>
    </p:bg>
    <p:spTree>
      <p:nvGrpSpPr>
        <p:cNvPr id="467" name="Shape 467"/>
        <p:cNvGrpSpPr/>
        <p:nvPr/>
      </p:nvGrpSpPr>
      <p:grpSpPr>
        <a:xfrm>
          <a:off x="0" y="0"/>
          <a:ext cx="0" cy="0"/>
          <a:chOff x="0" y="0"/>
          <a:chExt cx="0" cy="0"/>
        </a:xfrm>
      </p:grpSpPr>
      <p:sp>
        <p:nvSpPr>
          <p:cNvPr id="468" name="Google Shape;468;p83"/>
          <p:cNvSpPr txBox="1"/>
          <p:nvPr>
            <p:ph idx="12" type="sldNum"/>
          </p:nvPr>
        </p:nvSpPr>
        <p:spPr>
          <a:xfrm>
            <a:off x="7322963" y="4688844"/>
            <a:ext cx="1585800" cy="1947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469" name="Google Shape;469;p83"/>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84"/>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id="479" name="Google Shape;479;p85"/>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86"/>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87"/>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id="494" name="Google Shape;494;p88"/>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89"/>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90"/>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91"/>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pic>
        <p:nvPicPr>
          <p:cNvPr id="514" name="Google Shape;514;p92"/>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pic>
        <p:nvPicPr>
          <p:cNvPr id="519" name="Google Shape;519;p93"/>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pic>
        <p:nvPicPr>
          <p:cNvPr id="524" name="Google Shape;524;p94"/>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95"/>
          <p:cNvPicPr preferRelativeResize="0"/>
          <p:nvPr/>
        </p:nvPicPr>
        <p:blipFill rotWithShape="1">
          <a:blip r:embed="rId3">
            <a:alphaModFix/>
          </a:blip>
          <a:srcRect b="0" l="0" r="0" t="0"/>
          <a:stretch/>
        </p:blipFill>
        <p:spPr>
          <a:xfrm>
            <a:off x="0" y="0"/>
            <a:ext cx="9144000" cy="514351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96"/>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35" name="Google Shape;535;p96"/>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36" name="Google Shape;536;p96"/>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37" name="Google Shape;537;p96"/>
          <p:cNvPicPr preferRelativeResize="0"/>
          <p:nvPr/>
        </p:nvPicPr>
        <p:blipFill rotWithShape="1">
          <a:blip r:embed="rId4">
            <a:alphaModFix/>
          </a:blip>
          <a:srcRect b="0" l="0" r="0" t="0"/>
          <a:stretch/>
        </p:blipFill>
        <p:spPr>
          <a:xfrm>
            <a:off x="13" y="37850"/>
            <a:ext cx="9143981" cy="5143500"/>
          </a:xfrm>
          <a:prstGeom prst="rect">
            <a:avLst/>
          </a:prstGeom>
          <a:noFill/>
          <a:ln>
            <a:noFill/>
          </a:ln>
        </p:spPr>
      </p:pic>
      <p:pic>
        <p:nvPicPr>
          <p:cNvPr id="538" name="Google Shape;538;p96"/>
          <p:cNvPicPr preferRelativeResize="0"/>
          <p:nvPr/>
        </p:nvPicPr>
        <p:blipFill>
          <a:blip r:embed="rId5">
            <a:alphaModFix/>
          </a:blip>
          <a:stretch>
            <a:fillRect/>
          </a:stretch>
        </p:blipFill>
        <p:spPr>
          <a:xfrm>
            <a:off x="3930550" y="601425"/>
            <a:ext cx="3081501" cy="3081501"/>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97"/>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44" name="Google Shape;544;p97"/>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45" name="Google Shape;545;p97"/>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46" name="Google Shape;546;p97"/>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98"/>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52" name="Google Shape;552;p98"/>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53" name="Google Shape;553;p98"/>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54" name="Google Shape;554;p98"/>
          <p:cNvPicPr preferRelativeResize="0"/>
          <p:nvPr/>
        </p:nvPicPr>
        <p:blipFill rotWithShape="1">
          <a:blip r:embed="rId4">
            <a:alphaModFix/>
          </a:blip>
          <a:srcRect b="0" l="0" r="0" t="0"/>
          <a:stretch/>
        </p:blipFill>
        <p:spPr>
          <a:xfrm>
            <a:off x="0" y="0"/>
            <a:ext cx="9144000" cy="51435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99"/>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60" name="Google Shape;560;p99"/>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61" name="Google Shape;561;p99"/>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62" name="Google Shape;562;p99"/>
          <p:cNvPicPr preferRelativeResize="0"/>
          <p:nvPr/>
        </p:nvPicPr>
        <p:blipFill rotWithShape="1">
          <a:blip r:embed="rId4">
            <a:alphaModFix/>
          </a:blip>
          <a:srcRect b="0" l="0" r="0" t="0"/>
          <a:stretch/>
        </p:blipFill>
        <p:spPr>
          <a:xfrm>
            <a:off x="13" y="37850"/>
            <a:ext cx="9143981" cy="5143500"/>
          </a:xfrm>
          <a:prstGeom prst="rect">
            <a:avLst/>
          </a:prstGeom>
          <a:noFill/>
          <a:ln>
            <a:noFill/>
          </a:ln>
        </p:spPr>
      </p:pic>
      <p:pic>
        <p:nvPicPr>
          <p:cNvPr id="563" name="Google Shape;563;p99"/>
          <p:cNvPicPr preferRelativeResize="0"/>
          <p:nvPr/>
        </p:nvPicPr>
        <p:blipFill>
          <a:blip r:embed="rId5">
            <a:alphaModFix/>
          </a:blip>
          <a:stretch>
            <a:fillRect/>
          </a:stretch>
        </p:blipFill>
        <p:spPr>
          <a:xfrm>
            <a:off x="3518075" y="453775"/>
            <a:ext cx="3761850" cy="37618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100"/>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69" name="Google Shape;569;p100"/>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70" name="Google Shape;570;p100"/>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71" name="Google Shape;571;p100"/>
          <p:cNvPicPr preferRelativeResize="0"/>
          <p:nvPr/>
        </p:nvPicPr>
        <p:blipFill rotWithShape="1">
          <a:blip r:embed="rId4">
            <a:alphaModFix/>
          </a:blip>
          <a:srcRect b="0" l="0" r="0" t="0"/>
          <a:stretch/>
        </p:blipFill>
        <p:spPr>
          <a:xfrm>
            <a:off x="0" y="0"/>
            <a:ext cx="9144000" cy="51435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101"/>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77" name="Google Shape;577;p101"/>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78" name="Google Shape;578;p101"/>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79" name="Google Shape;579;p101"/>
          <p:cNvPicPr preferRelativeResize="0"/>
          <p:nvPr/>
        </p:nvPicPr>
        <p:blipFill rotWithShape="1">
          <a:blip r:embed="rId4">
            <a:alphaModFix/>
          </a:blip>
          <a:srcRect b="0" l="0" r="0" t="0"/>
          <a:stretch/>
        </p:blipFill>
        <p:spPr>
          <a:xfrm>
            <a:off x="0" y="0"/>
            <a:ext cx="9144000" cy="51435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102"/>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85" name="Google Shape;585;p102"/>
          <p:cNvPicPr preferRelativeResize="0"/>
          <p:nvPr/>
        </p:nvPicPr>
        <p:blipFill rotWithShape="1">
          <a:blip r:embed="rId4">
            <a:alphaModFix/>
          </a:blip>
          <a:srcRect b="0" l="0" r="0" t="0"/>
          <a:stretch/>
        </p:blipFill>
        <p:spPr>
          <a:xfrm>
            <a:off x="13" y="37850"/>
            <a:ext cx="9143981" cy="5143500"/>
          </a:xfrm>
          <a:prstGeom prst="rect">
            <a:avLst/>
          </a:prstGeom>
          <a:noFill/>
          <a:ln>
            <a:noFill/>
          </a:ln>
        </p:spPr>
      </p:pic>
      <p:pic>
        <p:nvPicPr>
          <p:cNvPr id="586" name="Google Shape;586;p102"/>
          <p:cNvPicPr preferRelativeResize="0"/>
          <p:nvPr/>
        </p:nvPicPr>
        <p:blipFill rotWithShape="1">
          <a:blip r:embed="rId5">
            <a:alphaModFix/>
          </a:blip>
          <a:srcRect b="0" l="0" r="0" t="0"/>
          <a:stretch/>
        </p:blipFill>
        <p:spPr>
          <a:xfrm>
            <a:off x="3873175" y="670763"/>
            <a:ext cx="4053975" cy="4053975"/>
          </a:xfrm>
          <a:prstGeom prst="rect">
            <a:avLst/>
          </a:prstGeom>
          <a:noFill/>
          <a:ln>
            <a:noFill/>
          </a:ln>
        </p:spPr>
      </p:pic>
      <p:pic>
        <p:nvPicPr>
          <p:cNvPr id="587" name="Google Shape;587;p102"/>
          <p:cNvPicPr preferRelativeResize="0"/>
          <p:nvPr/>
        </p:nvPicPr>
        <p:blipFill>
          <a:blip r:embed="rId6">
            <a:alphaModFix/>
          </a:blip>
          <a:stretch>
            <a:fillRect/>
          </a:stretch>
        </p:blipFill>
        <p:spPr>
          <a:xfrm>
            <a:off x="5413175" y="778700"/>
            <a:ext cx="1431450" cy="11398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103"/>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593" name="Google Shape;593;p103"/>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594" name="Google Shape;594;p103"/>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595" name="Google Shape;595;p103"/>
          <p:cNvPicPr preferRelativeResize="0"/>
          <p:nvPr/>
        </p:nvPicPr>
        <p:blipFill rotWithShape="1">
          <a:blip r:embed="rId4">
            <a:alphaModFix/>
          </a:blip>
          <a:srcRect b="0" l="0" r="0" t="0"/>
          <a:stretch/>
        </p:blipFill>
        <p:spPr>
          <a:xfrm>
            <a:off x="0" y="0"/>
            <a:ext cx="9144000" cy="51435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104"/>
          <p:cNvSpPr txBox="1"/>
          <p:nvPr>
            <p:ph type="title"/>
          </p:nvPr>
        </p:nvSpPr>
        <p:spPr>
          <a:xfrm>
            <a:off x="938759" y="286789"/>
            <a:ext cx="7633800" cy="11190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sp>
        <p:nvSpPr>
          <p:cNvPr id="601" name="Google Shape;601;p104"/>
          <p:cNvSpPr txBox="1"/>
          <p:nvPr>
            <p:ph idx="1" type="body"/>
          </p:nvPr>
        </p:nvSpPr>
        <p:spPr>
          <a:xfrm>
            <a:off x="938759" y="1714501"/>
            <a:ext cx="7633800" cy="2695200"/>
          </a:xfrm>
          <a:prstGeom prst="rect">
            <a:avLst/>
          </a:prstGeom>
        </p:spPr>
        <p:txBody>
          <a:bodyPr anchorCtr="0" anchor="t" bIns="34275" lIns="68575" spcFirstLastPara="1" rIns="68575" wrap="square" tIns="34275">
            <a:noAutofit/>
          </a:bodyPr>
          <a:lstStyle/>
          <a:p>
            <a:pPr indent="0" lvl="0" marL="0" rtl="0" algn="l">
              <a:spcBef>
                <a:spcPts val="500"/>
              </a:spcBef>
              <a:spcAft>
                <a:spcPts val="1600"/>
              </a:spcAft>
              <a:buNone/>
            </a:pPr>
            <a:r>
              <a:t/>
            </a:r>
            <a:endParaRPr/>
          </a:p>
        </p:txBody>
      </p:sp>
      <p:pic>
        <p:nvPicPr>
          <p:cNvPr id="602" name="Google Shape;602;p104"/>
          <p:cNvPicPr preferRelativeResize="0"/>
          <p:nvPr/>
        </p:nvPicPr>
        <p:blipFill rotWithShape="1">
          <a:blip r:embed="rId3">
            <a:alphaModFix/>
          </a:blip>
          <a:srcRect b="0" l="0" r="0" t="0"/>
          <a:stretch/>
        </p:blipFill>
        <p:spPr>
          <a:xfrm>
            <a:off x="13" y="0"/>
            <a:ext cx="9143981" cy="5143500"/>
          </a:xfrm>
          <a:prstGeom prst="rect">
            <a:avLst/>
          </a:prstGeom>
          <a:noFill/>
          <a:ln>
            <a:noFill/>
          </a:ln>
        </p:spPr>
      </p:pic>
      <p:pic>
        <p:nvPicPr>
          <p:cNvPr id="603" name="Google Shape;603;p104"/>
          <p:cNvPicPr preferRelativeResize="0"/>
          <p:nvPr/>
        </p:nvPicPr>
        <p:blipFill rotWithShape="1">
          <a:blip r:embed="rId4">
            <a:alphaModFix/>
          </a:blip>
          <a:srcRect b="0" l="0" r="0" t="0"/>
          <a:stretch/>
        </p:blipFill>
        <p:spPr>
          <a:xfrm>
            <a:off x="0" y="0"/>
            <a:ext cx="9144000" cy="51435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id="608" name="Google Shape;608;p105"/>
          <p:cNvPicPr preferRelativeResize="0"/>
          <p:nvPr/>
        </p:nvPicPr>
        <p:blipFill>
          <a:blip r:embed="rId3">
            <a:alphaModFix/>
          </a:blip>
          <a:stretch>
            <a:fillRect/>
          </a:stretch>
        </p:blipFill>
        <p:spPr>
          <a:xfrm>
            <a:off x="-41926" y="-17175"/>
            <a:ext cx="9227853" cy="5177851"/>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00"/>
        </a:solidFill>
      </p:bgPr>
    </p:bg>
    <p:spTree>
      <p:nvGrpSpPr>
        <p:cNvPr id="612" name="Shape 612"/>
        <p:cNvGrpSpPr/>
        <p:nvPr/>
      </p:nvGrpSpPr>
      <p:grpSpPr>
        <a:xfrm>
          <a:off x="0" y="0"/>
          <a:ext cx="0" cy="0"/>
          <a:chOff x="0" y="0"/>
          <a:chExt cx="0" cy="0"/>
        </a:xfrm>
      </p:grpSpPr>
      <p:pic>
        <p:nvPicPr>
          <p:cNvPr id="613" name="Google Shape;613;p106"/>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00"/>
        </a:solidFill>
      </p:bgPr>
    </p:bg>
    <p:spTree>
      <p:nvGrpSpPr>
        <p:cNvPr id="617" name="Shape 617"/>
        <p:cNvGrpSpPr/>
        <p:nvPr/>
      </p:nvGrpSpPr>
      <p:grpSpPr>
        <a:xfrm>
          <a:off x="0" y="0"/>
          <a:ext cx="0" cy="0"/>
          <a:chOff x="0" y="0"/>
          <a:chExt cx="0" cy="0"/>
        </a:xfrm>
      </p:grpSpPr>
      <p:pic>
        <p:nvPicPr>
          <p:cNvPr id="618" name="Google Shape;618;p107"/>
          <p:cNvPicPr preferRelativeResize="0"/>
          <p:nvPr/>
        </p:nvPicPr>
        <p:blipFill rotWithShape="1">
          <a:blip r:embed="rId3">
            <a:alphaModFix/>
          </a:blip>
          <a:srcRect b="0" l="0" r="0" t="0"/>
          <a:stretch/>
        </p:blipFill>
        <p:spPr>
          <a:xfrm>
            <a:off x="13" y="0"/>
            <a:ext cx="9143981"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