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</p:sldIdLst>
  <p:sldSz cy="5143500" cx="9144000"/>
  <p:notesSz cx="6858000" cy="9144000"/>
  <p:embeddedFontLst>
    <p:embeddedFont>
      <p:font typeface="Poppins"/>
      <p:regular r:id="rId80"/>
      <p:bold r:id="rId81"/>
      <p:italic r:id="rId82"/>
      <p:boldItalic r:id="rId8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3" Type="http://schemas.openxmlformats.org/officeDocument/2006/relationships/font" Target="fonts/Poppins-boldItalic.fntdata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font" Target="fonts/Poppins-regular.fntdata"/><Relationship Id="rId82" Type="http://schemas.openxmlformats.org/officeDocument/2006/relationships/font" Target="fonts/Poppins-italic.fntdata"/><Relationship Id="rId81" Type="http://schemas.openxmlformats.org/officeDocument/2006/relationships/font" Target="fonts/Poppi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7027d5ee5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ga7027d5ee5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090c75b7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b090c75b7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b7969192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ab7969192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ce2402dd0e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ce2402dd0e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090c75b75_0_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gb090c75b75_0_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9f56d56b7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9f56d56b7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9f56d56b7e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9f56d56b7e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45468250e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45468250e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b8fe790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ab8fe790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b090c75b75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b090c75b75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090c75b75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090c75b75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090c75b75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090c75b75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090c75b75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090c75b75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090c75b75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090c75b75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090c75b75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090c75b75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090c75b75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090c75b75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090c75b75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090c75b75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090c75b75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090c75b75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b090c75b75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b090c75b75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b8fe790c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ab8fe790c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090c75b75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b090c75b75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b090c75b75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b090c75b75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090c75b75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090c75b75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b090c75b75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b090c75b75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090c75b75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090c75b75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090c75b75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090c75b75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b090c75b75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b090c75b75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090c75b75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090c75b75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ab7969192b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ab7969192b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ab7969192b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ab7969192b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b090c75b75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b090c75b75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b090c75b75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b090c75b75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b53354f0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b53354f0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b53354f0e3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b53354f0e3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53354f0e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b53354f0e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b53354f0e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b53354f0e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b53354f0e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b53354f0e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b53354f0e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b53354f0e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b53354f0e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b53354f0e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b53354f0e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b53354f0e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b53354f0e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b53354f0e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b53354f0e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b53354f0e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b53354f0e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b53354f0e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b53354f0e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b53354f0e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b53354f0e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b53354f0e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b53354f0e3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b53354f0e3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a7027d5ee5_1_1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a7027d5ee5_1_1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a797e60f6d_2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ga797e60f6d_2_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b64146f3ac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b64146f3ac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b64146f3ac_0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b64146f3ac_0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b64146f3ac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b64146f3ac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b64146f3ac_0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gb64146f3ac_0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b64146f3ac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gb64146f3ac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b64146f3ac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gb64146f3ac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f860d4750c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gf860d4750c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f860d4750c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gf860d4750c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f860d4750c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f860d4750c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f860d4750c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gf860d4750c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b64146f3ac_0_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gb64146f3ac_0_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fabe073247_0_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fabe073247_0_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fabe073247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gfabe073247_0_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b090c75b75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b090c75b75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b64146f3ac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gb64146f3ac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b64146f3ac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b64146f3ac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b64146f3ac_0_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gb64146f3ac_0_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b64146f3ac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gb64146f3ac_0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b64146f3ac_0_1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gb64146f3ac_0_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b64146f3ac_0_1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gb64146f3ac_0_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fad23a0632_1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gfad23a0632_1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fad23a0632_1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gfad23a0632_1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b64146f3ac_0_1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gb64146f3ac_0_1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b9f10f658b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gb9f10f658b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a45468250e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a45468250e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a45468250e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a45468250e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938759" y="286789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938759" y="1714501"/>
            <a:ext cx="7633800" cy="2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938759" y="4781759"/>
            <a:ext cx="1747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81759"/>
            <a:ext cx="30861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jpg"/><Relationship Id="rId4" Type="http://schemas.openxmlformats.org/officeDocument/2006/relationships/image" Target="../media/image28.png"/><Relationship Id="rId5" Type="http://schemas.openxmlformats.org/officeDocument/2006/relationships/image" Target="../media/image5.gif"/><Relationship Id="rId6" Type="http://schemas.openxmlformats.org/officeDocument/2006/relationships/image" Target="../media/image4.gif"/><Relationship Id="rId7" Type="http://schemas.openxmlformats.org/officeDocument/2006/relationships/image" Target="../media/image6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3.png"/><Relationship Id="rId4" Type="http://schemas.openxmlformats.org/officeDocument/2006/relationships/image" Target="../media/image25.png"/><Relationship Id="rId5" Type="http://schemas.openxmlformats.org/officeDocument/2006/relationships/image" Target="../media/image24.png"/><Relationship Id="rId6" Type="http://schemas.openxmlformats.org/officeDocument/2006/relationships/image" Target="../media/image27.png"/><Relationship Id="rId7" Type="http://schemas.openxmlformats.org/officeDocument/2006/relationships/image" Target="../media/image26.png"/><Relationship Id="rId8" Type="http://schemas.openxmlformats.org/officeDocument/2006/relationships/image" Target="../media/image3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7.png"/><Relationship Id="rId4" Type="http://schemas.openxmlformats.org/officeDocument/2006/relationships/image" Target="../media/image89.gif"/><Relationship Id="rId5" Type="http://schemas.openxmlformats.org/officeDocument/2006/relationships/image" Target="../media/image33.png"/><Relationship Id="rId6" Type="http://schemas.openxmlformats.org/officeDocument/2006/relationships/image" Target="../media/image3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7.png"/><Relationship Id="rId4" Type="http://schemas.openxmlformats.org/officeDocument/2006/relationships/image" Target="../media/image6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7.png"/><Relationship Id="rId4" Type="http://schemas.openxmlformats.org/officeDocument/2006/relationships/image" Target="../media/image3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7.png"/><Relationship Id="rId4" Type="http://schemas.openxmlformats.org/officeDocument/2006/relationships/image" Target="../media/image3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7.png"/><Relationship Id="rId4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7.png"/><Relationship Id="rId4" Type="http://schemas.openxmlformats.org/officeDocument/2006/relationships/image" Target="../media/image3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7.png"/><Relationship Id="rId4" Type="http://schemas.openxmlformats.org/officeDocument/2006/relationships/image" Target="../media/image5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7.png"/><Relationship Id="rId4" Type="http://schemas.openxmlformats.org/officeDocument/2006/relationships/image" Target="../media/image5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7.png"/><Relationship Id="rId4" Type="http://schemas.openxmlformats.org/officeDocument/2006/relationships/image" Target="../media/image6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7.png"/><Relationship Id="rId4" Type="http://schemas.openxmlformats.org/officeDocument/2006/relationships/image" Target="../media/image5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7.png"/><Relationship Id="rId4" Type="http://schemas.openxmlformats.org/officeDocument/2006/relationships/image" Target="../media/image5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7.png"/><Relationship Id="rId4" Type="http://schemas.openxmlformats.org/officeDocument/2006/relationships/image" Target="../media/image5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7.png"/><Relationship Id="rId4" Type="http://schemas.openxmlformats.org/officeDocument/2006/relationships/image" Target="../media/image8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7.png"/><Relationship Id="rId4" Type="http://schemas.openxmlformats.org/officeDocument/2006/relationships/image" Target="../media/image5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7.png"/><Relationship Id="rId4" Type="http://schemas.openxmlformats.org/officeDocument/2006/relationships/image" Target="../media/image51.png"/><Relationship Id="rId5" Type="http://schemas.openxmlformats.org/officeDocument/2006/relationships/image" Target="../media/image91.gif"/><Relationship Id="rId6" Type="http://schemas.openxmlformats.org/officeDocument/2006/relationships/image" Target="../media/image59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7.png"/><Relationship Id="rId4" Type="http://schemas.openxmlformats.org/officeDocument/2006/relationships/image" Target="../media/image53.png"/><Relationship Id="rId5" Type="http://schemas.openxmlformats.org/officeDocument/2006/relationships/image" Target="../media/image95.gif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7.png"/><Relationship Id="rId4" Type="http://schemas.openxmlformats.org/officeDocument/2006/relationships/image" Target="../media/image93.gif"/><Relationship Id="rId5" Type="http://schemas.openxmlformats.org/officeDocument/2006/relationships/image" Target="../media/image7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7.png"/><Relationship Id="rId4" Type="http://schemas.openxmlformats.org/officeDocument/2006/relationships/image" Target="../media/image57.png"/><Relationship Id="rId5" Type="http://schemas.openxmlformats.org/officeDocument/2006/relationships/image" Target="../media/image75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7.png"/><Relationship Id="rId4" Type="http://schemas.openxmlformats.org/officeDocument/2006/relationships/image" Target="../media/image64.png"/><Relationship Id="rId5" Type="http://schemas.openxmlformats.org/officeDocument/2006/relationships/image" Target="../media/image62.png"/><Relationship Id="rId6" Type="http://schemas.openxmlformats.org/officeDocument/2006/relationships/image" Target="../media/image92.gif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7.png"/><Relationship Id="rId4" Type="http://schemas.openxmlformats.org/officeDocument/2006/relationships/image" Target="../media/image69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7.png"/><Relationship Id="rId4" Type="http://schemas.openxmlformats.org/officeDocument/2006/relationships/image" Target="../media/image7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7.png"/><Relationship Id="rId4" Type="http://schemas.openxmlformats.org/officeDocument/2006/relationships/image" Target="../media/image66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7.png"/><Relationship Id="rId4" Type="http://schemas.openxmlformats.org/officeDocument/2006/relationships/image" Target="../media/image6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7.png"/><Relationship Id="rId4" Type="http://schemas.openxmlformats.org/officeDocument/2006/relationships/image" Target="../media/image76.png"/><Relationship Id="rId5" Type="http://schemas.openxmlformats.org/officeDocument/2006/relationships/image" Target="../media/image67.png"/><Relationship Id="rId6" Type="http://schemas.openxmlformats.org/officeDocument/2006/relationships/image" Target="../media/image73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7.png"/><Relationship Id="rId4" Type="http://schemas.openxmlformats.org/officeDocument/2006/relationships/image" Target="../media/image7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7.png"/><Relationship Id="rId4" Type="http://schemas.openxmlformats.org/officeDocument/2006/relationships/image" Target="../media/image74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78.gif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7.png"/><Relationship Id="rId4" Type="http://schemas.openxmlformats.org/officeDocument/2006/relationships/image" Target="../media/image77.png"/><Relationship Id="rId5" Type="http://schemas.openxmlformats.org/officeDocument/2006/relationships/image" Target="../media/image97.gif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7.png"/><Relationship Id="rId4" Type="http://schemas.openxmlformats.org/officeDocument/2006/relationships/image" Target="../media/image8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7.png"/><Relationship Id="rId4" Type="http://schemas.openxmlformats.org/officeDocument/2006/relationships/image" Target="../media/image79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7.png"/><Relationship Id="rId4" Type="http://schemas.openxmlformats.org/officeDocument/2006/relationships/image" Target="../media/image94.gif"/><Relationship Id="rId5" Type="http://schemas.openxmlformats.org/officeDocument/2006/relationships/image" Target="../media/image83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7.png"/><Relationship Id="rId4" Type="http://schemas.openxmlformats.org/officeDocument/2006/relationships/image" Target="../media/image85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7.png"/><Relationship Id="rId4" Type="http://schemas.openxmlformats.org/officeDocument/2006/relationships/image" Target="../media/image80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7.png"/><Relationship Id="rId4" Type="http://schemas.openxmlformats.org/officeDocument/2006/relationships/image" Target="../media/image86.png"/><Relationship Id="rId5" Type="http://schemas.openxmlformats.org/officeDocument/2006/relationships/image" Target="../media/image96.gif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7.png"/><Relationship Id="rId4" Type="http://schemas.openxmlformats.org/officeDocument/2006/relationships/image" Target="../media/image8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7.png"/><Relationship Id="rId4" Type="http://schemas.openxmlformats.org/officeDocument/2006/relationships/image" Target="../media/image8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7.png"/><Relationship Id="rId4" Type="http://schemas.openxmlformats.org/officeDocument/2006/relationships/image" Target="../media/image88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7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600" y="-36675"/>
            <a:ext cx="9209198" cy="518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0" l="89" r="99" t="0"/>
          <a:stretch/>
        </p:blipFill>
        <p:spPr>
          <a:xfrm>
            <a:off x="0" y="0"/>
            <a:ext cx="916663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"/>
            <a:ext cx="9144000" cy="514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"/>
            <a:ext cx="9144000" cy="5143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" name="Google Shape;8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312" y="0"/>
            <a:ext cx="91666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30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046" y="30"/>
            <a:ext cx="9144000" cy="514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3"/>
          <p:cNvPicPr preferRelativeResize="0"/>
          <p:nvPr/>
        </p:nvPicPr>
        <p:blipFill rotWithShape="1">
          <a:blip r:embed="rId4">
            <a:alphaModFix/>
          </a:blip>
          <a:srcRect b="0" l="661" r="651" t="0"/>
          <a:stretch/>
        </p:blipFill>
        <p:spPr>
          <a:xfrm>
            <a:off x="-49175" y="25"/>
            <a:ext cx="9242352" cy="52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425" y="1948669"/>
            <a:ext cx="3465249" cy="346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87075" y="1720794"/>
            <a:ext cx="3624099" cy="362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43125" y="1973824"/>
            <a:ext cx="3330399" cy="333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4"/>
          <p:cNvPicPr preferRelativeResize="0"/>
          <p:nvPr/>
        </p:nvPicPr>
        <p:blipFill rotWithShape="1">
          <a:blip r:embed="rId3">
            <a:alphaModFix/>
          </a:blip>
          <a:srcRect b="0" l="661" r="651" t="0"/>
          <a:stretch/>
        </p:blipFill>
        <p:spPr>
          <a:xfrm>
            <a:off x="-22050" y="0"/>
            <a:ext cx="9242352" cy="52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450" y="518500"/>
            <a:ext cx="2038076" cy="230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3500" y="748332"/>
            <a:ext cx="2038075" cy="167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34700" y="663500"/>
            <a:ext cx="1575674" cy="117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23350" y="457925"/>
            <a:ext cx="1145571" cy="117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90050" y="153950"/>
            <a:ext cx="583825" cy="130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8668925" y="-894100"/>
            <a:ext cx="583825" cy="13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4800" y="783150"/>
            <a:ext cx="7082976" cy="398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3975" y="1731480"/>
            <a:ext cx="2653926" cy="120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270539"/>
            <a:ext cx="9144003" cy="638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375" y="-19325"/>
            <a:ext cx="9255725" cy="520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6"/>
          <p:cNvPicPr preferRelativeResize="0"/>
          <p:nvPr/>
        </p:nvPicPr>
        <p:blipFill rotWithShape="1">
          <a:blip r:embed="rId4">
            <a:alphaModFix/>
          </a:blip>
          <a:srcRect b="0" l="826" r="816" t="0"/>
          <a:stretch/>
        </p:blipFill>
        <p:spPr>
          <a:xfrm>
            <a:off x="-22050" y="-38650"/>
            <a:ext cx="9212752" cy="518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6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0" name="Google Shape;320;p6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21" name="Google Shape;32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2050" y="-38650"/>
            <a:ext cx="9212749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61"/>
          <p:cNvPicPr preferRelativeResize="0"/>
          <p:nvPr/>
        </p:nvPicPr>
        <p:blipFill rotWithShape="1">
          <a:blip r:embed="rId4">
            <a:alphaModFix/>
          </a:blip>
          <a:srcRect b="0" l="119" r="129" t="0"/>
          <a:stretch/>
        </p:blipFill>
        <p:spPr>
          <a:xfrm>
            <a:off x="-22050" y="-38650"/>
            <a:ext cx="9212751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4" name="Google Shape;334;p6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35" name="Google Shape;335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25" y="1585020"/>
            <a:ext cx="9144003" cy="1973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2" name="Google Shape;342;p6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43" name="Google Shape;34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3288" y="3054047"/>
            <a:ext cx="6777426" cy="139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8050" y="-38650"/>
            <a:ext cx="6411677" cy="360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63"/>
          <p:cNvPicPr preferRelativeResize="0"/>
          <p:nvPr/>
        </p:nvPicPr>
        <p:blipFill rotWithShape="1">
          <a:blip r:embed="rId6">
            <a:alphaModFix/>
          </a:blip>
          <a:srcRect b="-8202" l="-2865" r="-2497" t="-6845"/>
          <a:stretch/>
        </p:blipFill>
        <p:spPr>
          <a:xfrm>
            <a:off x="3034000" y="301600"/>
            <a:ext cx="4489725" cy="115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4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2" name="Google Shape;352;p64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53" name="Google Shape;353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475" y="1706450"/>
            <a:ext cx="2985550" cy="202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7475" y="34957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5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61" name="Google Shape;361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3725" y="298638"/>
            <a:ext cx="8082202" cy="454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473" y="1914325"/>
            <a:ext cx="3031526" cy="198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6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9" name="Google Shape;369;p66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70" name="Google Shape;37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6576" y="2156198"/>
            <a:ext cx="4962499" cy="83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24425" y="487226"/>
            <a:ext cx="5095148" cy="1256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7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8" name="Google Shape;378;p67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79" name="Google Shape;379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67"/>
          <p:cNvPicPr preferRelativeResize="0"/>
          <p:nvPr/>
        </p:nvPicPr>
        <p:blipFill rotWithShape="1">
          <a:blip r:embed="rId4">
            <a:alphaModFix/>
          </a:blip>
          <a:srcRect b="50418" l="0" r="0" t="0"/>
          <a:stretch/>
        </p:blipFill>
        <p:spPr>
          <a:xfrm>
            <a:off x="391525" y="1788625"/>
            <a:ext cx="4504975" cy="110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7761" y="-19325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8125" y="-193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8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8" name="Google Shape;388;p68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89" name="Google Shape;389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073920"/>
            <a:ext cx="9144003" cy="995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9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6" name="Google Shape;396;p69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97" name="Google Shape;397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7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4" name="Google Shape;404;p7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05" name="Google Shape;405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71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p71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13" name="Google Shape;413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7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p7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21" name="Google Shape;421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6213"/>
            <a:ext cx="9144003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72"/>
          <p:cNvPicPr preferRelativeResize="0"/>
          <p:nvPr/>
        </p:nvPicPr>
        <p:blipFill rotWithShape="1">
          <a:blip r:embed="rId5">
            <a:alphaModFix/>
          </a:blip>
          <a:srcRect b="0" l="0" r="0" t="9543"/>
          <a:stretch/>
        </p:blipFill>
        <p:spPr>
          <a:xfrm>
            <a:off x="387825" y="1174700"/>
            <a:ext cx="7714150" cy="392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6050" y="2598349"/>
            <a:ext cx="4228751" cy="61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7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0" name="Google Shape;430;p7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31" name="Google Shape;431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1775" y="1904650"/>
            <a:ext cx="7240448" cy="181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74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39" name="Google Shape;439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2950" y="1417999"/>
            <a:ext cx="7778099" cy="279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6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0" name="Google Shape;450;p76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51" name="Google Shape;451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200" y="855650"/>
            <a:ext cx="3378298" cy="3144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77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9" name="Google Shape;459;p77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60" name="Google Shape;460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8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7" name="Google Shape;467;p78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68" name="Google Shape;46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79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7" name="Google Shape;477;p79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78" name="Google Shape;478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400" y="577688"/>
            <a:ext cx="3439001" cy="301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80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4" name="Google Shape;484;p80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85" name="Google Shape;485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81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2" name="Google Shape;492;p81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93" name="Google Shape;493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2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0" name="Google Shape;500;p82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01" name="Google Shape;501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900" y="589750"/>
            <a:ext cx="4109199" cy="322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55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83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9" name="Google Shape;509;p83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10" name="Google Shape;510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84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7" name="Google Shape;517;p84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18" name="Google Shape;51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561CF"/>
        </a:solidFill>
      </p:bgPr>
    </p:bg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2050" y="-38650"/>
            <a:ext cx="9212750" cy="5182151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85"/>
          <p:cNvSpPr txBox="1"/>
          <p:nvPr>
            <p:ph type="title"/>
          </p:nvPr>
        </p:nvSpPr>
        <p:spPr>
          <a:xfrm>
            <a:off x="359625" y="349575"/>
            <a:ext cx="5456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6" name="Google Shape;526;p85"/>
          <p:cNvSpPr txBox="1"/>
          <p:nvPr>
            <p:ph idx="12" type="sldNum"/>
          </p:nvPr>
        </p:nvSpPr>
        <p:spPr>
          <a:xfrm>
            <a:off x="7322963" y="4688844"/>
            <a:ext cx="1585800" cy="194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27" name="Google Shape;527;p85"/>
          <p:cNvPicPr preferRelativeResize="0"/>
          <p:nvPr/>
        </p:nvPicPr>
        <p:blipFill rotWithShape="1">
          <a:blip r:embed="rId4">
            <a:alphaModFix/>
          </a:blip>
          <a:srcRect b="0" l="119" r="129" t="0"/>
          <a:stretch/>
        </p:blipFill>
        <p:spPr>
          <a:xfrm>
            <a:off x="-22050" y="-38650"/>
            <a:ext cx="9212751" cy="518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00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91439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