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9144000" cy="5143500" type="screen16x9"/>
  <p:notesSz cx="6858000" cy="9144000"/>
  <p:embeddedFontLst>
    <p:embeddedFont>
      <p:font typeface="Poppins" pitchFamily="2" charset="77"/>
      <p:regular r:id="rId95"/>
      <p:bold r:id="rId96"/>
      <p:italic r:id="rId97"/>
      <p:boldItalic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1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7027d5ee5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ga7027d5ee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090c75b7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090c75b7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b7969192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ab7969192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ce2402dd0e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ce2402dd0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090c75b75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b090c75b7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56d56b7e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56d56b7e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f56d56b7e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f56d56b7e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5468250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5468250e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b8fe790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ab8fe790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090c75b75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090c75b75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090c75b75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090c75b75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90c75b75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90c75b75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090c75b75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090c75b75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090c75b75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090c75b75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090c75b75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090c75b75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090c75b75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090c75b75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090c75b75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090c75b75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090c75b75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090c75b75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090c75b75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090c75b75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e74998a68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0e74998a68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ab8fe790c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ab8fe790c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090c75b75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090c75b75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090c75b75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090c75b75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090c75b75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090c75b75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090c75b75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090c75b75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090c75b75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090c75b75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090c75b75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090c75b75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090c75b75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090c75b75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090c75b75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090c75b75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b7969192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ab7969192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b7969192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ab7969192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090c75b75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090c75b75_0_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0e74998a6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0e74998a6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b090c75b75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b090c75b75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53354f0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b53354f0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b53354f0e3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b53354f0e3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e74998a6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e74998a6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0e74998a6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0e74998a6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0e74998a6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0e74998a6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0e74998a6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0e74998a6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0e74998a6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0e74998a6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0e74998a6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0e74998a6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0e74998a6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0e74998a6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0e74998a6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0e74998a6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0e74998a6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0e74998a68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0e74998a6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0e74998a6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0e74998a6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0e74998a6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b64146f3ac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b64146f3a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b64146f3ac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b64146f3a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64146f3ac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b64146f3a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0e74998a68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10e74998a6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b64146f3ac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gb64146f3a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0e74998a68_0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10e74998a68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0e74998a68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10e74998a6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132337fd43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g1132337fd4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b64146f3ac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gb64146f3ac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132337fd43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1132337fd4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132337fd43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1132337fd43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1370d93f7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11370d93f7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132337fd43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g1132337fd4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0e74998a68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g10e74998a6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132337fd43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g1132337fd4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132337fd43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g1132337fd4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132337fd43_0_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g1132337fd4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1370d93f70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g11370d93f7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132337fd43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1132337fd4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0e74998a68_0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g10e74998a68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132337fd43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g1132337fd43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b64146f3ac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gb64146f3ac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0e74998a68_0_1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g10e74998a68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0e74998a68_0_1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10e74998a68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10e74998a68_0_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g10e74998a68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10e74998a68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g10e74998a68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0e74998a68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g10e74998a68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0e74998a68_0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g10e74998a68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10e74998a68_0_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g10e74998a68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10e74998a68_0_2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g10e74998a68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10e74998a68_0_2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g10e74998a68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0e74998a68_0_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g10e74998a6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b090c75b75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b090c75b75_0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b64146f3ac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gb64146f3a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b64146f3ac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gb64146f3ac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0e74998a68_0_2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g10e74998a68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b64146f3ac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gb64146f3ac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b64146f3ac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gb64146f3a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0e74998a68_0_2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g10e74998a68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fad23a0632_1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gfad23a063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fad23a0632_1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fad23a0632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0e74998a68_0_2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g10e74998a68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b9f10f658b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gb9f10f658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a45468250e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a45468250e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45468250e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45468250e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938759" y="286789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938759" y="1714501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938759" y="4781759"/>
            <a:ext cx="1747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81759"/>
            <a:ext cx="30861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gif"/><Relationship Id="rId9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scanpix.dk/" TargetMode="External"/><Relationship Id="rId4" Type="http://schemas.openxmlformats.org/officeDocument/2006/relationships/image" Target="../media/image8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scanpix.dk/" TargetMode="External"/><Relationship Id="rId4" Type="http://schemas.openxmlformats.org/officeDocument/2006/relationships/image" Target="../media/image81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gi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2.png"/><Relationship Id="rId4" Type="http://schemas.openxmlformats.org/officeDocument/2006/relationships/image" Target="../media/image101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6.png"/><Relationship Id="rId4" Type="http://schemas.openxmlformats.org/officeDocument/2006/relationships/image" Target="../media/image105.gi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0.png"/><Relationship Id="rId4" Type="http://schemas.openxmlformats.org/officeDocument/2006/relationships/image" Target="../media/image109.gi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2600" y="-36675"/>
            <a:ext cx="9209198" cy="518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l="89" r="99"/>
          <a:stretch/>
        </p:blipFill>
        <p:spPr>
          <a:xfrm>
            <a:off x="0" y="0"/>
            <a:ext cx="916663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sldNum" idx="12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312" y="0"/>
            <a:ext cx="91666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3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046" y="30"/>
            <a:ext cx="9144000" cy="51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4"/>
          <p:cNvPicPr preferRelativeResize="0"/>
          <p:nvPr/>
        </p:nvPicPr>
        <p:blipFill rotWithShape="1">
          <a:blip r:embed="rId4">
            <a:alphaModFix/>
          </a:blip>
          <a:srcRect l="661" r="651"/>
          <a:stretch/>
        </p:blipFill>
        <p:spPr>
          <a:xfrm>
            <a:off x="-49175" y="25"/>
            <a:ext cx="9242352" cy="5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425" y="1948669"/>
            <a:ext cx="3465249" cy="346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7075" y="1720794"/>
            <a:ext cx="3624099" cy="36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43125" y="1973824"/>
            <a:ext cx="3330399" cy="333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5"/>
          <p:cNvPicPr preferRelativeResize="0"/>
          <p:nvPr/>
        </p:nvPicPr>
        <p:blipFill rotWithShape="1">
          <a:blip r:embed="rId3">
            <a:alphaModFix/>
          </a:blip>
          <a:srcRect l="661" r="651"/>
          <a:stretch/>
        </p:blipFill>
        <p:spPr>
          <a:xfrm>
            <a:off x="-22050" y="0"/>
            <a:ext cx="9242352" cy="52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450" y="518500"/>
            <a:ext cx="2038076" cy="23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3500" y="748332"/>
            <a:ext cx="2038075" cy="167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4700" y="663500"/>
            <a:ext cx="1575674" cy="117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350" y="457925"/>
            <a:ext cx="1145571" cy="11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90050" y="153950"/>
            <a:ext cx="583825" cy="13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668925" y="-894100"/>
            <a:ext cx="583825" cy="13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250" y="2027349"/>
            <a:ext cx="7673498" cy="186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050" y="1116400"/>
            <a:ext cx="7082976" cy="398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650" y="2532350"/>
            <a:ext cx="4346675" cy="278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9584" y="983200"/>
            <a:ext cx="3790058" cy="24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3402" y="778500"/>
            <a:ext cx="2916121" cy="247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61675" y="2107625"/>
            <a:ext cx="4836751" cy="320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420939"/>
            <a:ext cx="9144003" cy="63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6"/>
          <p:cNvPicPr preferRelativeResize="0"/>
          <p:nvPr/>
        </p:nvPicPr>
        <p:blipFill rotWithShape="1">
          <a:blip r:embed="rId10">
            <a:alphaModFix/>
          </a:blip>
          <a:srcRect l="377" r="377"/>
          <a:stretch/>
        </p:blipFill>
        <p:spPr>
          <a:xfrm>
            <a:off x="3012471" y="0"/>
            <a:ext cx="3800110" cy="247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375" y="-19325"/>
            <a:ext cx="9255725" cy="520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8"/>
          <p:cNvPicPr preferRelativeResize="0"/>
          <p:nvPr/>
        </p:nvPicPr>
        <p:blipFill rotWithShape="1">
          <a:blip r:embed="rId4">
            <a:alphaModFix/>
          </a:blip>
          <a:srcRect l="826" r="826"/>
          <a:stretch/>
        </p:blipFill>
        <p:spPr>
          <a:xfrm>
            <a:off x="-22050" y="-38650"/>
            <a:ext cx="9212754" cy="518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13" y="213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050" y="-38863"/>
            <a:ext cx="9212749" cy="5182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0425" y="306100"/>
            <a:ext cx="6790277" cy="4837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CC8189E-286F-A9A3-EC33-4DF239284C55}"/>
              </a:ext>
            </a:extLst>
          </p:cNvPr>
          <p:cNvGrpSpPr/>
          <p:nvPr/>
        </p:nvGrpSpPr>
        <p:grpSpPr>
          <a:xfrm>
            <a:off x="-22050" y="-38650"/>
            <a:ext cx="9212750" cy="5182151"/>
            <a:chOff x="-22050" y="-38650"/>
            <a:chExt cx="9212750" cy="5182151"/>
          </a:xfrm>
        </p:grpSpPr>
        <p:pic>
          <p:nvPicPr>
            <p:cNvPr id="322" name="Google Shape;322;p6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22050" y="-38650"/>
              <a:ext cx="9212750" cy="5182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60"/>
            <p:cNvPicPr preferRelativeResize="0"/>
            <p:nvPr/>
          </p:nvPicPr>
          <p:blipFill rotWithShape="1">
            <a:blip r:embed="rId4">
              <a:alphaModFix/>
            </a:blip>
            <a:srcRect l="119" r="129"/>
            <a:stretch/>
          </p:blipFill>
          <p:spPr>
            <a:xfrm>
              <a:off x="0" y="0"/>
              <a:ext cx="9144005" cy="51435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1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61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48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0" name="Google Shape;33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4350" y="2302088"/>
            <a:ext cx="6615276" cy="50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2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62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49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8" name="Google Shape;338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213" y="3683375"/>
            <a:ext cx="8594227" cy="12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9450" y="126875"/>
            <a:ext cx="6322675" cy="355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3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63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50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47" name="Google Shape;347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213" y="3683375"/>
            <a:ext cx="8594227" cy="12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625" y="-196750"/>
            <a:ext cx="7529674" cy="423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4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64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51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56" name="Google Shape;356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4"/>
          <p:cNvPicPr preferRelativeResize="0"/>
          <p:nvPr/>
        </p:nvPicPr>
        <p:blipFill rotWithShape="1">
          <a:blip r:embed="rId4">
            <a:alphaModFix/>
          </a:blip>
          <a:srcRect t="-4962" b="12370"/>
          <a:stretch/>
        </p:blipFill>
        <p:spPr>
          <a:xfrm>
            <a:off x="287225" y="3635600"/>
            <a:ext cx="8594227" cy="14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3075" y="0"/>
            <a:ext cx="6940526" cy="39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5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4" name="Google Shape;36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6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1" name="Google Shape;371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7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8" name="Google Shape;378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8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5" name="Google Shape;385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9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p69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56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3" name="Google Shape;393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0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0" name="Google Shape;400;p70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57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01" name="Google Shape;401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050" y="-3865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71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8" name="Google Shape;408;p71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09" name="Google Shape;409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71"/>
          <p:cNvPicPr preferRelativeResize="0"/>
          <p:nvPr/>
        </p:nvPicPr>
        <p:blipFill rotWithShape="1">
          <a:blip r:embed="rId4">
            <a:alphaModFix/>
          </a:blip>
          <a:srcRect b="54706"/>
          <a:stretch/>
        </p:blipFill>
        <p:spPr>
          <a:xfrm>
            <a:off x="2493625" y="1352762"/>
            <a:ext cx="4156749" cy="239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2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72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17" name="Google Shape;417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72"/>
          <p:cNvPicPr preferRelativeResize="0"/>
          <p:nvPr/>
        </p:nvPicPr>
        <p:blipFill rotWithShape="1">
          <a:blip r:embed="rId4">
            <a:alphaModFix/>
          </a:blip>
          <a:srcRect t="48325"/>
          <a:stretch/>
        </p:blipFill>
        <p:spPr>
          <a:xfrm>
            <a:off x="2493625" y="1183775"/>
            <a:ext cx="4156749" cy="273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73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4" name="Google Shape;424;p73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60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25" name="Google Shape;425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865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4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p74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61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33" name="Google Shape;433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338" y="855262"/>
            <a:ext cx="5167969" cy="343297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74"/>
          <p:cNvSpPr txBox="1"/>
          <p:nvPr/>
        </p:nvSpPr>
        <p:spPr>
          <a:xfrm>
            <a:off x="2000350" y="4288250"/>
            <a:ext cx="207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124"/>
                </a:solidFill>
              </a:rPr>
              <a:t>©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Ritzau Scanpix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5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1" name="Google Shape;441;p75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62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42" name="Google Shape;442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335" y="835928"/>
            <a:ext cx="5167977" cy="343298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75"/>
          <p:cNvSpPr txBox="1"/>
          <p:nvPr/>
        </p:nvSpPr>
        <p:spPr>
          <a:xfrm>
            <a:off x="2000350" y="4288250"/>
            <a:ext cx="207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124"/>
                </a:solidFill>
              </a:rPr>
              <a:t>©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Ritzau Scanpix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6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0" name="Google Shape;450;p76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63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1" name="Google Shape;451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050" y="-3865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7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8" name="Google Shape;458;p77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64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9" name="Google Shape;459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9652" y="649788"/>
            <a:ext cx="5709327" cy="38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8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6" name="Google Shape;466;p78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65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7" name="Google Shape;467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9652" y="649788"/>
            <a:ext cx="5709327" cy="38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9"/>
          <p:cNvSpPr txBox="1">
            <a:spLocks noGrp="1"/>
          </p:cNvSpPr>
          <p:nvPr>
            <p:ph type="title"/>
          </p:nvPr>
        </p:nvSpPr>
        <p:spPr>
          <a:xfrm>
            <a:off x="2392903" y="84675"/>
            <a:ext cx="61677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79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66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75" name="Google Shape;475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865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0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2" name="Google Shape;482;p80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67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83" name="Google Shape;483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80"/>
          <p:cNvSpPr txBox="1">
            <a:spLocks noGrp="1"/>
          </p:cNvSpPr>
          <p:nvPr>
            <p:ph type="title"/>
          </p:nvPr>
        </p:nvSpPr>
        <p:spPr>
          <a:xfrm>
            <a:off x="347300" y="1231796"/>
            <a:ext cx="5456400" cy="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5" name="Google Shape;485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52" y="960825"/>
            <a:ext cx="2249049" cy="3374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5076" y="1742061"/>
            <a:ext cx="5156127" cy="259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1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81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93" name="Google Shape;493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81"/>
          <p:cNvSpPr txBox="1">
            <a:spLocks noGrp="1"/>
          </p:cNvSpPr>
          <p:nvPr>
            <p:ph type="title"/>
          </p:nvPr>
        </p:nvSpPr>
        <p:spPr>
          <a:xfrm>
            <a:off x="347300" y="1231796"/>
            <a:ext cx="5456400" cy="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5" name="Google Shape;495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6499" y="207225"/>
            <a:ext cx="3595649" cy="469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82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82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69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2" name="Google Shape;502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3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83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70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0" name="Google Shape;510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4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7" name="Google Shape;517;p84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71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8" name="Google Shape;51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85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5" name="Google Shape;525;p85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72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26" name="Google Shape;526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86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3" name="Google Shape;533;p86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73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34" name="Google Shape;534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87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1" name="Google Shape;541;p87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74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42" name="Google Shape;542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8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88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75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50" name="Google Shape;550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9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7" name="Google Shape;557;p89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76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58" name="Google Shape;558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90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5" name="Google Shape;565;p90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77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66" name="Google Shape;566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91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3" name="Google Shape;573;p91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74" name="Google Shape;574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92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1" name="Google Shape;581;p92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79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82" name="Google Shape;582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94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81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94" name="Google Shape;59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800" y="652425"/>
            <a:ext cx="3758226" cy="35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5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2" name="Google Shape;602;p95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82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03" name="Google Shape;603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96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0" name="Google Shape;610;p96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83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1" name="Google Shape;611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97"/>
          <p:cNvPicPr preferRelativeResize="0"/>
          <p:nvPr/>
        </p:nvPicPr>
        <p:blipFill rotWithShape="1">
          <a:blip r:embed="rId4">
            <a:alphaModFix/>
          </a:blip>
          <a:srcRect r="21067"/>
          <a:stretch/>
        </p:blipFill>
        <p:spPr>
          <a:xfrm>
            <a:off x="898100" y="217400"/>
            <a:ext cx="72178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97"/>
          <p:cNvSpPr txBox="1">
            <a:spLocks noGrp="1"/>
          </p:cNvSpPr>
          <p:nvPr>
            <p:ph type="title"/>
          </p:nvPr>
        </p:nvSpPr>
        <p:spPr>
          <a:xfrm>
            <a:off x="1105225" y="33922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0" name="Google Shape;620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099" y="755975"/>
            <a:ext cx="4025050" cy="374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98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6" name="Google Shape;626;p98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85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27" name="Google Shape;627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99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4" name="Google Shape;634;p99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86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35" name="Google Shape;635;p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00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2" name="Google Shape;642;p100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87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43" name="Google Shape;643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100"/>
          <p:cNvPicPr preferRelativeResize="0"/>
          <p:nvPr/>
        </p:nvPicPr>
        <p:blipFill rotWithShape="1">
          <a:blip r:embed="rId4">
            <a:alphaModFix/>
          </a:blip>
          <a:srcRect l="23786" t="-4632" r="2570" b="32142"/>
          <a:stretch/>
        </p:blipFill>
        <p:spPr>
          <a:xfrm>
            <a:off x="2236825" y="960313"/>
            <a:ext cx="6734102" cy="372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002" y="495150"/>
            <a:ext cx="5289651" cy="41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01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1" name="Google Shape;651;p101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52" name="Google Shape;652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02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9" name="Google Shape;659;p102"/>
          <p:cNvSpPr txBox="1">
            <a:spLocks noGrp="1"/>
          </p:cNvSpPr>
          <p:nvPr>
            <p:ph type="sldNum" idx="12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89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60" name="Google Shape;660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1CF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03"/>
          <p:cNvPicPr preferRelativeResize="0"/>
          <p:nvPr/>
        </p:nvPicPr>
        <p:blipFill rotWithShape="1">
          <a:blip r:embed="rId4">
            <a:alphaModFix/>
          </a:blip>
          <a:srcRect l="119" r="129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3"/>
          <p:cNvSpPr txBox="1">
            <a:spLocks noGrp="1"/>
          </p:cNvSpPr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i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Macintosh PowerPoint</Application>
  <PresentationFormat>Affichage à l'écran (16:9)</PresentationFormat>
  <Paragraphs>83</Paragraphs>
  <Slides>92</Slides>
  <Notes>92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92</vt:i4>
      </vt:variant>
    </vt:vector>
  </HeadingPairs>
  <TitlesOfParts>
    <vt:vector size="95" baseType="lpstr">
      <vt:lpstr>Arial</vt:lpstr>
      <vt:lpstr>Poppins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Présentation PowerPoint</vt:lpstr>
      <vt:lpstr>Présentation PowerPoint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Florent Menager</cp:lastModifiedBy>
  <cp:revision>1</cp:revision>
  <dcterms:modified xsi:type="dcterms:W3CDTF">2023-03-29T10:40:50Z</dcterms:modified>
</cp:coreProperties>
</file>