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84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79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83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80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88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</p:sldIdLst>
  <p:sldSz cy="5143500" cx="9144000"/>
  <p:notesSz cx="6858000" cy="9144000"/>
  <p:embeddedFontLst>
    <p:embeddedFont>
      <p:font typeface="Poppins"/>
      <p:regular r:id="rId94"/>
      <p:bold r:id="rId95"/>
      <p:italic r:id="rId96"/>
      <p:boldItalic r:id="rId9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95" Type="http://schemas.openxmlformats.org/officeDocument/2006/relationships/font" Target="fonts/Poppins-bold.fntdata"/><Relationship Id="rId94" Type="http://schemas.openxmlformats.org/officeDocument/2006/relationships/font" Target="fonts/Poppins-regular.fntdata"/><Relationship Id="rId97" Type="http://schemas.openxmlformats.org/officeDocument/2006/relationships/font" Target="fonts/Poppins-boldItalic.fntdata"/><Relationship Id="rId96" Type="http://schemas.openxmlformats.org/officeDocument/2006/relationships/font" Target="fonts/Poppins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3" Type="http://schemas.openxmlformats.org/officeDocument/2006/relationships/slide" Target="slides/slide88.xml"/><Relationship Id="rId92" Type="http://schemas.openxmlformats.org/officeDocument/2006/relationships/slide" Target="slides/slide8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65" Type="http://schemas.openxmlformats.org/officeDocument/2006/relationships/slide" Target="slides/slide60.xml"/><Relationship Id="rId68" Type="http://schemas.openxmlformats.org/officeDocument/2006/relationships/slide" Target="slides/slide63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69" Type="http://schemas.openxmlformats.org/officeDocument/2006/relationships/slide" Target="slides/slide6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54" Type="http://schemas.openxmlformats.org/officeDocument/2006/relationships/slide" Target="slides/slide49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59" Type="http://schemas.openxmlformats.org/officeDocument/2006/relationships/slide" Target="slides/slide54.xml"/><Relationship Id="rId58" Type="http://schemas.openxmlformats.org/officeDocument/2006/relationships/slide" Target="slides/slide5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a7027d5ee5_1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ga7027d5ee5_1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b090c75b75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b090c75b75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Note prez intervenant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ab7969192b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gab7969192b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ce2402dd0e_0_3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gce2402dd0e_0_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b090c75b75_0_5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gb090c75b75_0_5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9f56d56b7e_2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9f56d56b7e_2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Note prez intervenant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9f56d56b7e_2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9f56d56b7e_2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Note prez intervenant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a45468250e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a45468250e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ab8fe790c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gab8fe790c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b090c75b75_0_2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b090c75b75_0_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Note prez intervenant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b090c75b75_0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b090c75b75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Note prez intervenant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b090c75b75_0_2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b090c75b75_0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Note prez intervenant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b090c75b75_0_2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b090c75b75_0_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Note prez intervenant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b090c75b75_0_2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b090c75b75_0_2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090c75b75_0_2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b090c75b75_0_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Note prez intervenant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b090c75b75_0_2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b090c75b75_0_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Note prez intervenant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b090c75b75_0_2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b090c75b75_0_2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Note prez intervenant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b090c75b75_0_2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b090c75b75_0_2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Note prez intervenant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b090c75b75_0_2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b090c75b75_0_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Note prez intervenant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ab8fe790c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" name="Google Shape;155;gab8fe790c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Note prez intervenant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b090c75b75_0_2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b090c75b75_0_2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Note prez intervenant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b090c75b75_0_2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b090c75b75_0_2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Note prez intervenant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b090c75b75_0_2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b090c75b75_0_2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Note prez intervenant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b090c75b75_0_2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b090c75b75_0_2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Note prez intervenant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b090c75b75_0_2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b090c75b75_0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Note prez intervenant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b090c75b75_0_2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b090c75b75_0_2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Note prez intervenant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b090c75b75_0_2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b090c75b75_0_2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Note prez intervenant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b090c75b75_0_3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b090c75b75_0_3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Note prez intervenant</a:t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ab7969192b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ab7969192b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Note prez intervenant</a:t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ab7969192b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ab7969192b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Note prez intervenant</a:t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b090c75b75_0_4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b090c75b75_0_4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b090c75b75_0_3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b090c75b75_0_3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Note prez intervenant</a:t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b53354f0e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b53354f0e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Note prez intervenant</a:t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b53354f0e3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b53354f0e3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Note prez intervenant</a:t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b53354f0e3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b53354f0e3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Note prez intervenant</a:t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b53354f0e3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b53354f0e3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Note prez intervenant</a:t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b53354f0e3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b53354f0e3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Note prez intervenant</a:t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b53354f0e3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b53354f0e3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Note prez intervenant</a:t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b53354f0e3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b53354f0e3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Note prez intervenant</a:t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b53354f0e3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b53354f0e3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Note prez intervenant</a:t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b53354f0e3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b53354f0e3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Note prez intervenant</a:t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b53354f0e3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b53354f0e3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Tu viens même plus jouer au parc avec nous</a:t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b53354f0e3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b53354f0e3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Note prez intervenant</a:t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b53354f0e3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b53354f0e3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Note prez intervenant</a:t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b53354f0e3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b53354f0e3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Note prez intervenant</a:t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b53354f0e3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b53354f0e3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Note prez intervenant</a:t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a7027d5ee5_1_15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ga7027d5ee5_1_1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a797e60f6d_2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ga797e60f6d_2_1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b64146f3ac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gb64146f3ac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b64146f3ac_0_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gb64146f3ac_0_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b64146f3ac_0_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gb64146f3ac_0_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b64146f3ac_0_2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gb64146f3ac_0_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b64146f3ac_0_3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gb64146f3ac_0_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b64146f3ac_0_4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gb64146f3ac_0_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b64146f3ac_0_4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gb64146f3ac_0_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b64146f3ac_0_5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gb64146f3ac_0_5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b64146f3ac_0_6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gb64146f3ac_0_6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b64146f3ac_0_8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gb64146f3ac_0_8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b64146f3ac_0_9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gb64146f3ac_0_9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b64146f3ac_0_9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gb64146f3ac_0_9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b64146f3ac_0_10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gb64146f3ac_0_10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b64146f3ac_0_11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gb64146f3ac_0_1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b64146f3ac_0_12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gb64146f3ac_0_1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b64146f3ac_0_13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gb64146f3ac_0_1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a797e60f6d_2_33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oppins"/>
              <a:buChar char="-"/>
            </a:pPr>
            <a:r>
              <a:rPr lang="en" sz="1400">
                <a:latin typeface="Poppins"/>
                <a:ea typeface="Poppins"/>
                <a:cs typeface="Poppins"/>
                <a:sym typeface="Poppins"/>
              </a:rPr>
              <a:t>On n’a plus le temps de ne rien faire ni de s’ennuyer !</a:t>
            </a:r>
            <a:endParaRPr sz="14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ga797e60f6d_2_3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b9fdf3a192_0_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oppins"/>
              <a:buChar char="-"/>
            </a:pPr>
            <a:r>
              <a:rPr lang="en" sz="1400">
                <a:latin typeface="Poppins"/>
                <a:ea typeface="Poppins"/>
                <a:cs typeface="Poppins"/>
                <a:sym typeface="Poppins"/>
              </a:rPr>
              <a:t>On n’a plus le temps de ne rien faire ni de s’ennuyer !</a:t>
            </a:r>
            <a:endParaRPr sz="14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gb9fdf3a192_0_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b9fdf3a192_0_1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oppins"/>
              <a:buChar char="-"/>
            </a:pPr>
            <a:r>
              <a:rPr lang="en" sz="1400">
                <a:latin typeface="Poppins"/>
                <a:ea typeface="Poppins"/>
                <a:cs typeface="Poppins"/>
                <a:sym typeface="Poppins"/>
              </a:rPr>
              <a:t>On n’a plus le temps de ne rien faire ni de s’ennuyer !</a:t>
            </a:r>
            <a:endParaRPr sz="14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gb9fdf3a192_0_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b9fdf3a192_0_2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oppins"/>
              <a:buChar char="-"/>
            </a:pPr>
            <a:r>
              <a:rPr lang="en" sz="1400">
                <a:latin typeface="Poppins"/>
                <a:ea typeface="Poppins"/>
                <a:cs typeface="Poppins"/>
                <a:sym typeface="Poppins"/>
              </a:rPr>
              <a:t>On n’a plus le temps de ne rien faire ni de s’ennuyer !</a:t>
            </a:r>
            <a:endParaRPr sz="14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gb9fdf3a192_0_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b9fdf3a192_0_2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oppins"/>
              <a:buChar char="-"/>
            </a:pPr>
            <a:r>
              <a:rPr lang="en" sz="1400">
                <a:latin typeface="Poppins"/>
                <a:ea typeface="Poppins"/>
                <a:cs typeface="Poppins"/>
                <a:sym typeface="Poppins"/>
              </a:rPr>
              <a:t>On n’a plus le temps de ne rien faire ni de s’ennuyer !</a:t>
            </a:r>
            <a:endParaRPr sz="14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gb9fdf3a192_0_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b9fdf3a192_0_3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oppins"/>
              <a:buChar char="-"/>
            </a:pPr>
            <a:r>
              <a:rPr lang="en" sz="1400">
                <a:latin typeface="Poppins"/>
                <a:ea typeface="Poppins"/>
                <a:cs typeface="Poppins"/>
                <a:sym typeface="Poppins"/>
              </a:rPr>
              <a:t>On n’a plus le temps de ne rien faire ni de s’ennuyer !</a:t>
            </a:r>
            <a:endParaRPr sz="14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gb9fdf3a192_0_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b9fdf3a192_0_4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oppins"/>
              <a:buChar char="-"/>
            </a:pPr>
            <a:r>
              <a:rPr lang="en" sz="1400">
                <a:latin typeface="Poppins"/>
                <a:ea typeface="Poppins"/>
                <a:cs typeface="Poppins"/>
                <a:sym typeface="Poppins"/>
              </a:rPr>
              <a:t>On n’a plus le temps de ne rien faire ni de s’ennuyer !</a:t>
            </a:r>
            <a:endParaRPr sz="14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gb9fdf3a192_0_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b9fdf3a192_0_4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oppins"/>
              <a:buChar char="-"/>
            </a:pPr>
            <a:r>
              <a:rPr lang="en" sz="1400">
                <a:latin typeface="Poppins"/>
                <a:ea typeface="Poppins"/>
                <a:cs typeface="Poppins"/>
                <a:sym typeface="Poppins"/>
              </a:rPr>
              <a:t>On n’a plus le temps de ne rien faire ni de s’ennuyer !</a:t>
            </a:r>
            <a:endParaRPr sz="14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gb9fdf3a192_0_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b9fdf3a192_0_5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oppins"/>
              <a:buChar char="-"/>
            </a:pPr>
            <a:r>
              <a:rPr lang="en" sz="1400">
                <a:latin typeface="Poppins"/>
                <a:ea typeface="Poppins"/>
                <a:cs typeface="Poppins"/>
                <a:sym typeface="Poppins"/>
              </a:rPr>
              <a:t>On n’a plus le temps de ne rien faire ni de s’ennuyer !</a:t>
            </a:r>
            <a:endParaRPr sz="14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gb9fdf3a192_0_5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b090c75b75_0_4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b090c75b75_0_4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b9f10f658b_0_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oppins"/>
              <a:buChar char="-"/>
            </a:pPr>
            <a:r>
              <a:rPr lang="en" sz="1400">
                <a:latin typeface="Poppins"/>
                <a:ea typeface="Poppins"/>
                <a:cs typeface="Poppins"/>
                <a:sym typeface="Poppins"/>
              </a:rPr>
              <a:t>On n’a plus le temps de ne rien faire ni de s’ennuyer !</a:t>
            </a:r>
            <a:endParaRPr sz="14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gb9f10f658b_0_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ae1955a7eb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1" name="Google Shape;541;gae1955a7eb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ae1955a7eb_0_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9" name="Google Shape;549;gae1955a7eb_0_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b9f10f658b_0_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oppins"/>
              <a:buChar char="-"/>
            </a:pPr>
            <a:r>
              <a:rPr lang="en" sz="1400">
                <a:latin typeface="Poppins"/>
                <a:ea typeface="Poppins"/>
                <a:cs typeface="Poppins"/>
                <a:sym typeface="Poppins"/>
              </a:rPr>
              <a:t>On n’a plus le temps de ne rien faire ni de s’ennuyer !</a:t>
            </a:r>
            <a:endParaRPr sz="14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gb9f10f658b_0_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ae1955a7eb_0_1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gae1955a7eb_0_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ae1955a7eb_0_2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4" name="Google Shape;574;gae1955a7eb_0_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gb9f10f658b_0_2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oppins"/>
              <a:buChar char="-"/>
            </a:pPr>
            <a:r>
              <a:rPr lang="en" sz="1400">
                <a:latin typeface="Poppins"/>
                <a:ea typeface="Poppins"/>
                <a:cs typeface="Poppins"/>
                <a:sym typeface="Poppins"/>
              </a:rPr>
              <a:t>On n’a plus le temps de ne rien faire ni de s’ennuyer !</a:t>
            </a:r>
            <a:endParaRPr sz="14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2" name="Google Shape;582;gb9f10f658b_0_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ae1955a7eb_0_2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gae1955a7eb_0_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ce2402dd0e_0_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gce2402dd0e_0_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ce2402dd0e_0_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7" name="Google Shape;607;gce2402dd0e_0_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ce2402dd0e_0_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5" name="Google Shape;615;gce2402dd0e_0_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b9f10f658b_0_3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7" name="Google Shape;627;gb9f10f658b_0_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a45468250e_0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4" name="Google Shape;634;ga45468250e_0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a45468250e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9" name="Google Shape;639;ga45468250e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938759" y="286789"/>
            <a:ext cx="7633800" cy="11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938759" y="1714501"/>
            <a:ext cx="7633800" cy="26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 algn="l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0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938759" y="4781759"/>
            <a:ext cx="1747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81759"/>
            <a:ext cx="30861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1" y="4781759"/>
            <a:ext cx="21144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gif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3.jpg"/><Relationship Id="rId4" Type="http://schemas.openxmlformats.org/officeDocument/2006/relationships/image" Target="../media/image21.png"/><Relationship Id="rId5" Type="http://schemas.openxmlformats.org/officeDocument/2006/relationships/image" Target="../media/image4.gif"/><Relationship Id="rId6" Type="http://schemas.openxmlformats.org/officeDocument/2006/relationships/image" Target="../media/image6.gif"/><Relationship Id="rId7" Type="http://schemas.openxmlformats.org/officeDocument/2006/relationships/image" Target="../media/image7.gif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6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8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0.png"/><Relationship Id="rId4" Type="http://schemas.openxmlformats.org/officeDocument/2006/relationships/image" Target="../media/image28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9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1.png"/><Relationship Id="rId4" Type="http://schemas.openxmlformats.org/officeDocument/2006/relationships/image" Target="../media/image42.gif"/><Relationship Id="rId5" Type="http://schemas.openxmlformats.org/officeDocument/2006/relationships/image" Target="../media/image35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3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8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9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6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4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50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5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51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57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55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65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59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62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58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63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7.gif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61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41.png"/><Relationship Id="rId4" Type="http://schemas.openxmlformats.org/officeDocument/2006/relationships/image" Target="../media/image52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41.png"/><Relationship Id="rId4" Type="http://schemas.openxmlformats.org/officeDocument/2006/relationships/image" Target="../media/image56.gif"/><Relationship Id="rId5" Type="http://schemas.openxmlformats.org/officeDocument/2006/relationships/image" Target="../media/image54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41.png"/><Relationship Id="rId4" Type="http://schemas.openxmlformats.org/officeDocument/2006/relationships/image" Target="../media/image53.gif"/><Relationship Id="rId5" Type="http://schemas.openxmlformats.org/officeDocument/2006/relationships/image" Target="../media/image71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41.png"/><Relationship Id="rId4" Type="http://schemas.openxmlformats.org/officeDocument/2006/relationships/image" Target="../media/image68.gif"/><Relationship Id="rId5" Type="http://schemas.openxmlformats.org/officeDocument/2006/relationships/image" Target="../media/image64.png"/><Relationship Id="rId6" Type="http://schemas.openxmlformats.org/officeDocument/2006/relationships/image" Target="../media/image60.png"/><Relationship Id="rId7" Type="http://schemas.openxmlformats.org/officeDocument/2006/relationships/image" Target="../media/image69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41.png"/><Relationship Id="rId4" Type="http://schemas.openxmlformats.org/officeDocument/2006/relationships/image" Target="../media/image75.gif"/><Relationship Id="rId5" Type="http://schemas.openxmlformats.org/officeDocument/2006/relationships/image" Target="../media/image72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41.png"/><Relationship Id="rId4" Type="http://schemas.openxmlformats.org/officeDocument/2006/relationships/image" Target="../media/image67.gif"/><Relationship Id="rId5" Type="http://schemas.openxmlformats.org/officeDocument/2006/relationships/image" Target="../media/image73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41.png"/><Relationship Id="rId4" Type="http://schemas.openxmlformats.org/officeDocument/2006/relationships/image" Target="../media/image66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41.png"/><Relationship Id="rId4" Type="http://schemas.openxmlformats.org/officeDocument/2006/relationships/image" Target="../media/image74.gif"/><Relationship Id="rId5" Type="http://schemas.openxmlformats.org/officeDocument/2006/relationships/image" Target="../media/image70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41.png"/><Relationship Id="rId4" Type="http://schemas.openxmlformats.org/officeDocument/2006/relationships/image" Target="../media/image77.gif"/><Relationship Id="rId5" Type="http://schemas.openxmlformats.org/officeDocument/2006/relationships/image" Target="../media/image76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41.png"/><Relationship Id="rId4" Type="http://schemas.openxmlformats.org/officeDocument/2006/relationships/image" Target="../media/image79.gif"/><Relationship Id="rId5" Type="http://schemas.openxmlformats.org/officeDocument/2006/relationships/image" Target="../media/image78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41.png"/><Relationship Id="rId4" Type="http://schemas.openxmlformats.org/officeDocument/2006/relationships/image" Target="../media/image86.gif"/><Relationship Id="rId5" Type="http://schemas.openxmlformats.org/officeDocument/2006/relationships/image" Target="../media/image81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41.png"/><Relationship Id="rId4" Type="http://schemas.openxmlformats.org/officeDocument/2006/relationships/image" Target="../media/image89.gif"/><Relationship Id="rId5" Type="http://schemas.openxmlformats.org/officeDocument/2006/relationships/image" Target="../media/image80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41.png"/><Relationship Id="rId4" Type="http://schemas.openxmlformats.org/officeDocument/2006/relationships/image" Target="../media/image82.gif"/><Relationship Id="rId5" Type="http://schemas.openxmlformats.org/officeDocument/2006/relationships/image" Target="../media/image83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41.png"/><Relationship Id="rId4" Type="http://schemas.openxmlformats.org/officeDocument/2006/relationships/image" Target="../media/image84.gif"/><Relationship Id="rId5" Type="http://schemas.openxmlformats.org/officeDocument/2006/relationships/image" Target="../media/image85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90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41.png"/><Relationship Id="rId4" Type="http://schemas.openxmlformats.org/officeDocument/2006/relationships/image" Target="../media/image87.gif"/><Relationship Id="rId5" Type="http://schemas.openxmlformats.org/officeDocument/2006/relationships/image" Target="../media/image88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41.png"/><Relationship Id="rId4" Type="http://schemas.openxmlformats.org/officeDocument/2006/relationships/image" Target="../media/image95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41.png"/><Relationship Id="rId4" Type="http://schemas.openxmlformats.org/officeDocument/2006/relationships/image" Target="../media/image101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41.png"/><Relationship Id="rId4" Type="http://schemas.openxmlformats.org/officeDocument/2006/relationships/image" Target="../media/image99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41.png"/><Relationship Id="rId4" Type="http://schemas.openxmlformats.org/officeDocument/2006/relationships/image" Target="../media/image100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41.png"/><Relationship Id="rId4" Type="http://schemas.openxmlformats.org/officeDocument/2006/relationships/image" Target="../media/image102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41.png"/><Relationship Id="rId4" Type="http://schemas.openxmlformats.org/officeDocument/2006/relationships/image" Target="../media/image107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41.png"/><Relationship Id="rId4" Type="http://schemas.openxmlformats.org/officeDocument/2006/relationships/image" Target="../media/image106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41.png"/><Relationship Id="rId4" Type="http://schemas.openxmlformats.org/officeDocument/2006/relationships/image" Target="../media/image91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104.png"/><Relationship Id="rId4" Type="http://schemas.openxmlformats.org/officeDocument/2006/relationships/image" Target="../media/image98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92.gif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41.png"/><Relationship Id="rId4" Type="http://schemas.openxmlformats.org/officeDocument/2006/relationships/image" Target="../media/image109.png"/><Relationship Id="rId5" Type="http://schemas.openxmlformats.org/officeDocument/2006/relationships/image" Target="../media/image93.gif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41.png"/><Relationship Id="rId4" Type="http://schemas.openxmlformats.org/officeDocument/2006/relationships/image" Target="../media/image117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41.png"/><Relationship Id="rId4" Type="http://schemas.openxmlformats.org/officeDocument/2006/relationships/image" Target="../media/image115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41.png"/><Relationship Id="rId4" Type="http://schemas.openxmlformats.org/officeDocument/2006/relationships/image" Target="../media/image108.png"/><Relationship Id="rId5" Type="http://schemas.openxmlformats.org/officeDocument/2006/relationships/image" Target="../media/image94.gif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41.png"/><Relationship Id="rId4" Type="http://schemas.openxmlformats.org/officeDocument/2006/relationships/image" Target="../media/image119.pn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41.png"/><Relationship Id="rId4" Type="http://schemas.openxmlformats.org/officeDocument/2006/relationships/image" Target="../media/image118.pn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41.png"/><Relationship Id="rId4" Type="http://schemas.openxmlformats.org/officeDocument/2006/relationships/image" Target="../media/image97.gif"/><Relationship Id="rId5" Type="http://schemas.openxmlformats.org/officeDocument/2006/relationships/image" Target="../media/image96.pn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41.png"/><Relationship Id="rId4" Type="http://schemas.openxmlformats.org/officeDocument/2006/relationships/image" Target="../media/image121.pn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41.png"/><Relationship Id="rId4" Type="http://schemas.openxmlformats.org/officeDocument/2006/relationships/image" Target="../media/image120.pn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41.png"/><Relationship Id="rId4" Type="http://schemas.openxmlformats.org/officeDocument/2006/relationships/image" Target="../media/image103.pn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41.png"/><Relationship Id="rId4" Type="http://schemas.openxmlformats.org/officeDocument/2006/relationships/image" Target="../media/image105.png"/><Relationship Id="rId5" Type="http://schemas.openxmlformats.org/officeDocument/2006/relationships/image" Target="../media/image113.png"/><Relationship Id="rId6" Type="http://schemas.openxmlformats.org/officeDocument/2006/relationships/image" Target="../media/image110.png"/><Relationship Id="rId7" Type="http://schemas.openxmlformats.org/officeDocument/2006/relationships/image" Target="../media/image111.png"/><Relationship Id="rId8" Type="http://schemas.openxmlformats.org/officeDocument/2006/relationships/image" Target="../media/image112.png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114.png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9.png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1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6457951" y="4781759"/>
            <a:ext cx="2114400" cy="2595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2600" y="-36675"/>
            <a:ext cx="9209198" cy="5180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/>
          <p:cNvPicPr preferRelativeResize="0"/>
          <p:nvPr/>
        </p:nvPicPr>
        <p:blipFill rotWithShape="1">
          <a:blip r:embed="rId3">
            <a:alphaModFix/>
          </a:blip>
          <a:srcRect b="0" l="89" r="99" t="0"/>
          <a:stretch/>
        </p:blipFill>
        <p:spPr>
          <a:xfrm>
            <a:off x="0" y="0"/>
            <a:ext cx="9144003" cy="51308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"/>
            <a:ext cx="9144000" cy="51434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"/>
            <a:ext cx="9144000" cy="51434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 txBox="1"/>
          <p:nvPr>
            <p:ph idx="12" type="sldNum"/>
          </p:nvPr>
        </p:nvSpPr>
        <p:spPr>
          <a:xfrm>
            <a:off x="6457951" y="4781759"/>
            <a:ext cx="2114400" cy="2595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2" name="Google Shape;8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1312" y="0"/>
            <a:ext cx="9166635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308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CC00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CC00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2046" y="30"/>
            <a:ext cx="9144000" cy="514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33"/>
          <p:cNvPicPr preferRelativeResize="0"/>
          <p:nvPr/>
        </p:nvPicPr>
        <p:blipFill rotWithShape="1">
          <a:blip r:embed="rId4">
            <a:alphaModFix/>
          </a:blip>
          <a:srcRect b="0" l="661" r="651" t="0"/>
          <a:stretch/>
        </p:blipFill>
        <p:spPr>
          <a:xfrm>
            <a:off x="-49175" y="25"/>
            <a:ext cx="9242352" cy="526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4425" y="1948669"/>
            <a:ext cx="3465249" cy="3465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3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587075" y="1720794"/>
            <a:ext cx="3624099" cy="3624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3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343125" y="1973824"/>
            <a:ext cx="3330399" cy="3330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34"/>
          <p:cNvPicPr preferRelativeResize="0"/>
          <p:nvPr/>
        </p:nvPicPr>
        <p:blipFill rotWithShape="1">
          <a:blip r:embed="rId3">
            <a:alphaModFix/>
          </a:blip>
          <a:srcRect b="0" l="661" r="651" t="0"/>
          <a:stretch/>
        </p:blipFill>
        <p:spPr>
          <a:xfrm>
            <a:off x="-22050" y="0"/>
            <a:ext cx="9242352" cy="526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98450" y="518500"/>
            <a:ext cx="2038076" cy="230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13500" y="748332"/>
            <a:ext cx="2038075" cy="1675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34700" y="663500"/>
            <a:ext cx="1575674" cy="1178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523350" y="457925"/>
            <a:ext cx="1145571" cy="117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490050" y="153950"/>
            <a:ext cx="583825" cy="13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8668925" y="-894100"/>
            <a:ext cx="583825" cy="130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4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4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4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4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6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4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4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5037" y="994750"/>
            <a:ext cx="7473926" cy="420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18350" y="340573"/>
            <a:ext cx="7063425" cy="623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Google Shape;254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Google Shape;279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Google Shape;284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60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5" name="Google Shape;305;p60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306" name="Google Shape;306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1013" y="-52825"/>
            <a:ext cx="9186027" cy="524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Google Shape;311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6663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62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7" name="Google Shape;317;p62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318" name="Google Shape;318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62"/>
          <p:cNvPicPr preferRelativeResize="0"/>
          <p:nvPr/>
        </p:nvPicPr>
        <p:blipFill rotWithShape="1">
          <a:blip r:embed="rId4">
            <a:alphaModFix/>
          </a:blip>
          <a:srcRect b="0" l="210" r="-209" t="0"/>
          <a:stretch/>
        </p:blipFill>
        <p:spPr>
          <a:xfrm>
            <a:off x="1580675" y="1836800"/>
            <a:ext cx="5982651" cy="124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63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5" name="Google Shape;325;p63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326" name="Google Shape;326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03275" y="47108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7825" y="2272475"/>
            <a:ext cx="2663675" cy="175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64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4" name="Google Shape;334;p64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335" name="Google Shape;335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64"/>
          <p:cNvPicPr preferRelativeResize="0"/>
          <p:nvPr/>
        </p:nvPicPr>
        <p:blipFill rotWithShape="1">
          <a:blip r:embed="rId4">
            <a:alphaModFix/>
          </a:blip>
          <a:srcRect b="0" l="33391" r="0" t="0"/>
          <a:stretch/>
        </p:blipFill>
        <p:spPr>
          <a:xfrm>
            <a:off x="3153625" y="154575"/>
            <a:ext cx="6090902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64"/>
          <p:cNvPicPr preferRelativeResize="0"/>
          <p:nvPr/>
        </p:nvPicPr>
        <p:blipFill rotWithShape="1">
          <a:blip r:embed="rId5">
            <a:alphaModFix/>
          </a:blip>
          <a:srcRect b="2353" l="0" r="0" t="2344"/>
          <a:stretch/>
        </p:blipFill>
        <p:spPr>
          <a:xfrm>
            <a:off x="463524" y="3367900"/>
            <a:ext cx="4647974" cy="112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65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3" name="Google Shape;343;p65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344" name="Google Shape;344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65"/>
          <p:cNvPicPr preferRelativeResize="0"/>
          <p:nvPr/>
        </p:nvPicPr>
        <p:blipFill rotWithShape="1">
          <a:blip r:embed="rId4">
            <a:alphaModFix/>
          </a:blip>
          <a:srcRect b="16336" l="42266" r="0" t="-4070"/>
          <a:stretch/>
        </p:blipFill>
        <p:spPr>
          <a:xfrm>
            <a:off x="3786251" y="384288"/>
            <a:ext cx="5279227" cy="4336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9625" y="1143976"/>
            <a:ext cx="3881900" cy="112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6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15147" y="1051200"/>
            <a:ext cx="2021454" cy="71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6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961375" y="2184850"/>
            <a:ext cx="724150" cy="15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66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4" name="Google Shape;354;p66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355" name="Google Shape;355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66"/>
          <p:cNvPicPr preferRelativeResize="0"/>
          <p:nvPr/>
        </p:nvPicPr>
        <p:blipFill rotWithShape="1">
          <a:blip r:embed="rId4">
            <a:alphaModFix/>
          </a:blip>
          <a:srcRect b="0" l="35377" r="13208" t="18380"/>
          <a:stretch/>
        </p:blipFill>
        <p:spPr>
          <a:xfrm>
            <a:off x="3885625" y="671475"/>
            <a:ext cx="4701101" cy="419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6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24150" y="800275"/>
            <a:ext cx="2828225" cy="328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67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63" name="Google Shape;363;p67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364" name="Google Shape;364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67"/>
          <p:cNvPicPr preferRelativeResize="0"/>
          <p:nvPr/>
        </p:nvPicPr>
        <p:blipFill rotWithShape="1">
          <a:blip r:embed="rId4">
            <a:alphaModFix/>
          </a:blip>
          <a:srcRect b="1649" l="40653" r="-8703" t="-1650"/>
          <a:stretch/>
        </p:blipFill>
        <p:spPr>
          <a:xfrm>
            <a:off x="2968125" y="0"/>
            <a:ext cx="622257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6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6949" y="987200"/>
            <a:ext cx="2430725" cy="1404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68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72" name="Google Shape;372;p68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373" name="Google Shape;373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07925" y="1771263"/>
            <a:ext cx="5615051" cy="137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69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0" name="Google Shape;380;p69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381" name="Google Shape;381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69"/>
          <p:cNvPicPr preferRelativeResize="0"/>
          <p:nvPr/>
        </p:nvPicPr>
        <p:blipFill rotWithShape="1">
          <a:blip r:embed="rId4">
            <a:alphaModFix/>
          </a:blip>
          <a:srcRect b="2100" l="-9891" r="30311" t="-2100"/>
          <a:stretch/>
        </p:blipFill>
        <p:spPr>
          <a:xfrm>
            <a:off x="618375" y="-19325"/>
            <a:ext cx="727659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6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0575" y="602900"/>
            <a:ext cx="3824500" cy="205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70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9" name="Google Shape;389;p70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390" name="Google Shape;390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7959" y="472659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8419" y="501969"/>
            <a:ext cx="3610675" cy="1885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71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8" name="Google Shape;398;p71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399" name="Google Shape;399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23200" y="1252950"/>
            <a:ext cx="7567502" cy="4256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7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2369" y="467130"/>
            <a:ext cx="3595688" cy="140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72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07" name="Google Shape;407;p72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08" name="Google Shape;408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59630" y="11595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7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9299" y="1635375"/>
            <a:ext cx="3262292" cy="188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73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6" name="Google Shape;416;p73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17" name="Google Shape;417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73"/>
          <p:cNvPicPr preferRelativeResize="0"/>
          <p:nvPr/>
        </p:nvPicPr>
        <p:blipFill rotWithShape="1">
          <a:blip r:embed="rId4">
            <a:alphaModFix/>
          </a:blip>
          <a:srcRect b="0" l="31025" r="28230" t="0"/>
          <a:stretch/>
        </p:blipFill>
        <p:spPr>
          <a:xfrm>
            <a:off x="5039625" y="-77275"/>
            <a:ext cx="372562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7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4019" y="2025119"/>
            <a:ext cx="4512600" cy="1284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74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5" name="Google Shape;425;p74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26" name="Google Shape;426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7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3550" y="19965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7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89557" y="511894"/>
            <a:ext cx="3556275" cy="117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75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4" name="Google Shape;434;p75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35" name="Google Shape;435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19325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7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4125" y="432350"/>
            <a:ext cx="3230650" cy="161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76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3" name="Google Shape;443;p76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44" name="Google Shape;444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77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50" name="Google Shape;450;p77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51" name="Google Shape;451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7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2025" y="-38650"/>
            <a:ext cx="9212702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7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0920" y="1028719"/>
            <a:ext cx="3486550" cy="230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78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59" name="Google Shape;459;p78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60" name="Google Shape;460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7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-386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79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67" name="Google Shape;467;p79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68" name="Google Shape;468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7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-386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80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5" name="Google Shape;475;p80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76" name="Google Shape;476;p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8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-386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81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3" name="Google Shape;483;p81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84" name="Google Shape;484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8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-386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82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1" name="Google Shape;491;p82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92" name="Google Shape;492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3" name="Google Shape;493;p8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-386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83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9" name="Google Shape;499;p83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500" name="Google Shape;500;p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p8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-386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84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07" name="Google Shape;507;p84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508" name="Google Shape;508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9" name="Google Shape;509;p8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-386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85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15" name="Google Shape;515;p85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516" name="Google Shape;516;p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7" name="Google Shape;517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77250" y="1478325"/>
            <a:ext cx="5188226" cy="191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Google Shape;522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86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24" name="Google Shape;524;p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50112" y="366150"/>
            <a:ext cx="7740125" cy="4353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" name="Google Shape;529;p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88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35" name="Google Shape;535;p88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536" name="Google Shape;536;p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Google Shape;537;p88"/>
          <p:cNvPicPr preferRelativeResize="0"/>
          <p:nvPr/>
        </p:nvPicPr>
        <p:blipFill rotWithShape="1">
          <a:blip r:embed="rId4">
            <a:alphaModFix/>
          </a:blip>
          <a:srcRect b="0" l="0" r="64906" t="0"/>
          <a:stretch/>
        </p:blipFill>
        <p:spPr>
          <a:xfrm>
            <a:off x="0" y="0"/>
            <a:ext cx="320902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38;p8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6250" y="363225"/>
            <a:ext cx="7783824" cy="4378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89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4" name="Google Shape;544;p89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545" name="Google Shape;545;p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p8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-386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90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52" name="Google Shape;552;p90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553" name="Google Shape;553;p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9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-19325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91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60" name="Google Shape;560;p91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561" name="Google Shape;561;p9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2" name="Google Shape;562;p91"/>
          <p:cNvPicPr preferRelativeResize="0"/>
          <p:nvPr/>
        </p:nvPicPr>
        <p:blipFill rotWithShape="1">
          <a:blip r:embed="rId4">
            <a:alphaModFix/>
          </a:blip>
          <a:srcRect b="0" l="0" r="53720" t="0"/>
          <a:stretch/>
        </p:blipFill>
        <p:spPr>
          <a:xfrm>
            <a:off x="0" y="0"/>
            <a:ext cx="423167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p9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2200" y="-386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92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69" name="Google Shape;569;p92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570" name="Google Shape;570;p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9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-386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93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7" name="Google Shape;577;p93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578" name="Google Shape;578;p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9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-386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94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85" name="Google Shape;585;p94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586" name="Google Shape;586;p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90425" y="811075"/>
            <a:ext cx="7585699" cy="426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9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5075" y="592749"/>
            <a:ext cx="5411001" cy="697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95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94" name="Google Shape;594;p95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595" name="Google Shape;595;p9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Google Shape;596;p9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-386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96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02" name="Google Shape;602;p96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603" name="Google Shape;603;p9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9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-386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97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10" name="Google Shape;610;p97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611" name="Google Shape;611;p9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25425" y="1981997"/>
            <a:ext cx="5045024" cy="105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98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18" name="Google Shape;618;p98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619" name="Google Shape;619;p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4375" y="-19325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0" name="Google Shape;620;p9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6200" y="707713"/>
            <a:ext cx="3993284" cy="54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1" name="Google Shape;621;p9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02675" y="1435899"/>
            <a:ext cx="5537924" cy="595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22" name="Google Shape;622;p9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25388" y="3742401"/>
            <a:ext cx="5692500" cy="549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23" name="Google Shape;623;p9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81500" y="2219602"/>
            <a:ext cx="5692498" cy="560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4" name="Google Shape;624;p98"/>
          <p:cNvPicPr preferRelativeResize="0"/>
          <p:nvPr/>
        </p:nvPicPr>
        <p:blipFill rotWithShape="1">
          <a:blip r:embed="rId8">
            <a:alphaModFix/>
          </a:blip>
          <a:srcRect b="-1204" l="0" r="0" t="0"/>
          <a:stretch/>
        </p:blipFill>
        <p:spPr>
          <a:xfrm>
            <a:off x="1844888" y="2982050"/>
            <a:ext cx="5454226" cy="59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99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30" name="Google Shape;630;p99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631" name="Google Shape;631;p99"/>
          <p:cNvPicPr preferRelativeResize="0"/>
          <p:nvPr/>
        </p:nvPicPr>
        <p:blipFill rotWithShape="1">
          <a:blip r:embed="rId3">
            <a:alphaModFix/>
          </a:blip>
          <a:srcRect b="0" l="119" r="129" t="0"/>
          <a:stretch/>
        </p:blipFill>
        <p:spPr>
          <a:xfrm>
            <a:off x="-22050" y="-38650"/>
            <a:ext cx="9212751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CC00"/>
        </a:solidFill>
      </p:bgPr>
    </p:bg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6" name="Google Shape;636;p10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CC00"/>
        </a:solidFill>
      </p:bgPr>
    </p:bg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1" name="Google Shape;641;p1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