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</p:sldIdLst>
  <p:sldSz cy="5143500" cx="9144000"/>
  <p:notesSz cx="6858000" cy="9144000"/>
  <p:embeddedFontLst>
    <p:embeddedFont>
      <p:font typeface="Poppins"/>
      <p:regular r:id="rId89"/>
      <p:bold r:id="rId90"/>
      <p:italic r:id="rId91"/>
      <p:boldItalic r:id="rId9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slide" Target="slides/slide81.xml"/><Relationship Id="rId41" Type="http://schemas.openxmlformats.org/officeDocument/2006/relationships/slide" Target="slides/slide36.xml"/><Relationship Id="rId85" Type="http://schemas.openxmlformats.org/officeDocument/2006/relationships/slide" Target="slides/slide80.xml"/><Relationship Id="rId44" Type="http://schemas.openxmlformats.org/officeDocument/2006/relationships/slide" Target="slides/slide39.xml"/><Relationship Id="rId88" Type="http://schemas.openxmlformats.org/officeDocument/2006/relationships/slide" Target="slides/slide83.xml"/><Relationship Id="rId43" Type="http://schemas.openxmlformats.org/officeDocument/2006/relationships/slide" Target="slides/slide38.xml"/><Relationship Id="rId87" Type="http://schemas.openxmlformats.org/officeDocument/2006/relationships/slide" Target="slides/slide8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9" Type="http://schemas.openxmlformats.org/officeDocument/2006/relationships/font" Target="fonts/Poppins-regular.fntdata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91" Type="http://schemas.openxmlformats.org/officeDocument/2006/relationships/font" Target="fonts/Poppins-italic.fntdata"/><Relationship Id="rId90" Type="http://schemas.openxmlformats.org/officeDocument/2006/relationships/font" Target="fonts/Poppins-bold.fntdata"/><Relationship Id="rId92" Type="http://schemas.openxmlformats.org/officeDocument/2006/relationships/font" Target="fonts/Poppins-boldItalic.fntdata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7027d5ee5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a7027d5ee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090c75b7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090c75b7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b7969192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ab7969192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ce2402dd0e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ce2402dd0e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090c75b75_0_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b090c75b75_0_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56d56b7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f56d56b7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f56d56b7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f56d56b7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45468250e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45468250e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b8fe790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ab8fe790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090c75b75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090c75b7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090c75b75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090c75b7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090c75b75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090c75b75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090c75b75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090c75b75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090c75b75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090c75b75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090c75b75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090c75b75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090c75b75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090c75b75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090c75b75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090c75b75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090c75b75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090c75b75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b090c75b75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b090c75b75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b8fe790c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ab8fe790c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090c75b75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090c75b75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b090c75b75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b090c75b75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090c75b75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090c75b75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090c75b75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090c75b75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090c75b75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090c75b75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090c75b75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090c75b75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b090c75b75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b090c75b75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090c75b75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090c75b75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ab7969192b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ab7969192b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ab7969192b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ab7969192b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b090c75b75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b090c75b75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090c75b75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b090c75b75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53354f0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53354f0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b53354f0e3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b53354f0e3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b53354f0e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b53354f0e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53354f0e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53354f0e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53354f0e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b53354f0e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53354f0e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b53354f0e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b53354f0e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b53354f0e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53354f0e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b53354f0e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b53354f0e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b53354f0e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b53354f0e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b53354f0e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b53354f0e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b53354f0e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b53354f0e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b53354f0e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b53354f0e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b53354f0e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b53354f0e3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b53354f0e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a7027d5ee5_1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a7027d5ee5_1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fabe073247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fabe073247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fabe073247_0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fabe073247_0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fabe073247_0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fabe073247_0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a797e60f6d_2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ga797e60f6d_2_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b64146f3a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gb64146f3a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b64146f3ac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b64146f3ac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b64146f3ac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gb64146f3ac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b64146f3ac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b64146f3ac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b64146f3ac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b64146f3ac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b64146f3ac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gb64146f3ac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b64146f3ac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b64146f3ac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b64146f3ac_0_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gb64146f3ac_0_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fabe073247_0_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gfabe073247_0_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fabe073247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gfabe073247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b64146f3ac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b64146f3ac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b64146f3ac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gb64146f3ac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b64146f3ac_0_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b64146f3ac_0_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b64146f3ac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gb64146f3ac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b64146f3ac_0_1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gb64146f3ac_0_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b64146f3ac_0_1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b64146f3ac_0_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fad23a0632_1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gfad23a0632_1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fad23a0632_1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gfad23a0632_1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b64146f3ac_0_1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b64146f3ac_0_1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b090c75b75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b090c75b75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b64146f3ac_0_1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gb64146f3ac_0_1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a797e60f6d_2_3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ga797e60f6d_2_3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b9fdf3a192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gb9fdf3a192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b9fdf3a192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gb9fdf3a192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b9fdf3a192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gb9fdf3a192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b9fdf3a192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gb9fdf3a192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b9fdf3a192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gb9fdf3a192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b9fdf3a192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gb9fdf3a192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b9fdf3a192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gb9fdf3a192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b9f10f658b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gb9f10f658b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a45468250e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a45468250e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a45468250e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a45468250e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938759" y="286789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938759" y="1714501"/>
            <a:ext cx="7633800" cy="2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938759" y="4781759"/>
            <a:ext cx="1747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81759"/>
            <a:ext cx="30861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Relationship Id="rId4" Type="http://schemas.openxmlformats.org/officeDocument/2006/relationships/image" Target="../media/image20.png"/><Relationship Id="rId5" Type="http://schemas.openxmlformats.org/officeDocument/2006/relationships/image" Target="../media/image5.gif"/><Relationship Id="rId6" Type="http://schemas.openxmlformats.org/officeDocument/2006/relationships/image" Target="../media/image7.gif"/><Relationship Id="rId7" Type="http://schemas.openxmlformats.org/officeDocument/2006/relationships/image" Target="../media/image14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png"/><Relationship Id="rId4" Type="http://schemas.openxmlformats.org/officeDocument/2006/relationships/image" Target="../media/image22.png"/><Relationship Id="rId5" Type="http://schemas.openxmlformats.org/officeDocument/2006/relationships/image" Target="../media/image28.png"/><Relationship Id="rId6" Type="http://schemas.openxmlformats.org/officeDocument/2006/relationships/image" Target="../media/image26.png"/><Relationship Id="rId7" Type="http://schemas.openxmlformats.org/officeDocument/2006/relationships/image" Target="../media/image29.png"/><Relationship Id="rId8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6.png"/><Relationship Id="rId4" Type="http://schemas.openxmlformats.org/officeDocument/2006/relationships/image" Target="../media/image92.gif"/><Relationship Id="rId5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6.png"/><Relationship Id="rId4" Type="http://schemas.openxmlformats.org/officeDocument/2006/relationships/image" Target="../media/image3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6.png"/><Relationship Id="rId4" Type="http://schemas.openxmlformats.org/officeDocument/2006/relationships/image" Target="../media/image3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6.png"/><Relationship Id="rId4" Type="http://schemas.openxmlformats.org/officeDocument/2006/relationships/image" Target="../media/image5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6.png"/><Relationship Id="rId4" Type="http://schemas.openxmlformats.org/officeDocument/2006/relationships/image" Target="../media/image5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6.png"/><Relationship Id="rId4" Type="http://schemas.openxmlformats.org/officeDocument/2006/relationships/image" Target="../media/image6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6.png"/><Relationship Id="rId4" Type="http://schemas.openxmlformats.org/officeDocument/2006/relationships/image" Target="../media/image5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6.png"/><Relationship Id="rId4" Type="http://schemas.openxmlformats.org/officeDocument/2006/relationships/image" Target="../media/image6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6.png"/><Relationship Id="rId4" Type="http://schemas.openxmlformats.org/officeDocument/2006/relationships/image" Target="../media/image5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6.png"/><Relationship Id="rId4" Type="http://schemas.openxmlformats.org/officeDocument/2006/relationships/image" Target="../media/image5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6.png"/><Relationship Id="rId4" Type="http://schemas.openxmlformats.org/officeDocument/2006/relationships/image" Target="../media/image5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6.png"/><Relationship Id="rId4" Type="http://schemas.openxmlformats.org/officeDocument/2006/relationships/image" Target="../media/image6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6.png"/><Relationship Id="rId4" Type="http://schemas.openxmlformats.org/officeDocument/2006/relationships/image" Target="../media/image9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6.png"/><Relationship Id="rId4" Type="http://schemas.openxmlformats.org/officeDocument/2006/relationships/image" Target="../media/image5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6.png"/><Relationship Id="rId4" Type="http://schemas.openxmlformats.org/officeDocument/2006/relationships/image" Target="../media/image6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6.png"/><Relationship Id="rId4" Type="http://schemas.openxmlformats.org/officeDocument/2006/relationships/image" Target="../media/image5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6.png"/><Relationship Id="rId4" Type="http://schemas.openxmlformats.org/officeDocument/2006/relationships/image" Target="../media/image6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6.png"/><Relationship Id="rId4" Type="http://schemas.openxmlformats.org/officeDocument/2006/relationships/image" Target="../media/image99.gif"/><Relationship Id="rId5" Type="http://schemas.openxmlformats.org/officeDocument/2006/relationships/image" Target="../media/image6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6.png"/><Relationship Id="rId4" Type="http://schemas.openxmlformats.org/officeDocument/2006/relationships/image" Target="../media/image62.png"/><Relationship Id="rId5" Type="http://schemas.openxmlformats.org/officeDocument/2006/relationships/image" Target="../media/image102.gif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6.png"/><Relationship Id="rId4" Type="http://schemas.openxmlformats.org/officeDocument/2006/relationships/image" Target="../media/image66.png"/><Relationship Id="rId5" Type="http://schemas.openxmlformats.org/officeDocument/2006/relationships/image" Target="../media/image96.gif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6.png"/><Relationship Id="rId4" Type="http://schemas.openxmlformats.org/officeDocument/2006/relationships/image" Target="../media/image68.png"/><Relationship Id="rId5" Type="http://schemas.openxmlformats.org/officeDocument/2006/relationships/image" Target="../media/image97.gif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6.png"/><Relationship Id="rId4" Type="http://schemas.openxmlformats.org/officeDocument/2006/relationships/image" Target="../media/image69.png"/><Relationship Id="rId5" Type="http://schemas.openxmlformats.org/officeDocument/2006/relationships/image" Target="../media/image94.gif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6.png"/><Relationship Id="rId4" Type="http://schemas.openxmlformats.org/officeDocument/2006/relationships/image" Target="../media/image98.gif"/><Relationship Id="rId5" Type="http://schemas.openxmlformats.org/officeDocument/2006/relationships/image" Target="../media/image73.png"/><Relationship Id="rId6" Type="http://schemas.openxmlformats.org/officeDocument/2006/relationships/image" Target="../media/image70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6.png"/><Relationship Id="rId4" Type="http://schemas.openxmlformats.org/officeDocument/2006/relationships/image" Target="../media/image7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6.png"/><Relationship Id="rId4" Type="http://schemas.openxmlformats.org/officeDocument/2006/relationships/image" Target="../media/image7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6.png"/><Relationship Id="rId4" Type="http://schemas.openxmlformats.org/officeDocument/2006/relationships/image" Target="../media/image72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6.png"/><Relationship Id="rId4" Type="http://schemas.openxmlformats.org/officeDocument/2006/relationships/image" Target="../media/image7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6.png"/><Relationship Id="rId4" Type="http://schemas.openxmlformats.org/officeDocument/2006/relationships/image" Target="../media/image77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6.png"/><Relationship Id="rId4" Type="http://schemas.openxmlformats.org/officeDocument/2006/relationships/image" Target="../media/image76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6.png"/><Relationship Id="rId4" Type="http://schemas.openxmlformats.org/officeDocument/2006/relationships/image" Target="../media/image74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6.png"/><Relationship Id="rId4" Type="http://schemas.openxmlformats.org/officeDocument/2006/relationships/image" Target="../media/image8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6.png"/><Relationship Id="rId4" Type="http://schemas.openxmlformats.org/officeDocument/2006/relationships/image" Target="../media/image80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89.gif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6.png"/><Relationship Id="rId4" Type="http://schemas.openxmlformats.org/officeDocument/2006/relationships/image" Target="../media/image101.gif"/><Relationship Id="rId5" Type="http://schemas.openxmlformats.org/officeDocument/2006/relationships/image" Target="../media/image83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6.png"/><Relationship Id="rId4" Type="http://schemas.openxmlformats.org/officeDocument/2006/relationships/image" Target="../media/image79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6.png"/><Relationship Id="rId4" Type="http://schemas.openxmlformats.org/officeDocument/2006/relationships/image" Target="../media/image8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6.png"/><Relationship Id="rId4" Type="http://schemas.openxmlformats.org/officeDocument/2006/relationships/image" Target="../media/image95.gif"/><Relationship Id="rId5" Type="http://schemas.openxmlformats.org/officeDocument/2006/relationships/image" Target="../media/image85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6.png"/><Relationship Id="rId4" Type="http://schemas.openxmlformats.org/officeDocument/2006/relationships/image" Target="../media/image8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6.png"/><Relationship Id="rId4" Type="http://schemas.openxmlformats.org/officeDocument/2006/relationships/image" Target="../media/image86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46.png"/><Relationship Id="rId4" Type="http://schemas.openxmlformats.org/officeDocument/2006/relationships/image" Target="../media/image103.gif"/><Relationship Id="rId5" Type="http://schemas.openxmlformats.org/officeDocument/2006/relationships/image" Target="../media/image87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46.png"/><Relationship Id="rId4" Type="http://schemas.openxmlformats.org/officeDocument/2006/relationships/image" Target="../media/image88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46.png"/><Relationship Id="rId4" Type="http://schemas.openxmlformats.org/officeDocument/2006/relationships/image" Target="../media/image9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46.png"/><Relationship Id="rId4" Type="http://schemas.openxmlformats.org/officeDocument/2006/relationships/image" Target="../media/image93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8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600" y="-36675"/>
            <a:ext cx="9209198" cy="518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0" l="89" r="99" t="0"/>
          <a:stretch/>
        </p:blipFill>
        <p:spPr>
          <a:xfrm>
            <a:off x="0" y="0"/>
            <a:ext cx="916663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"/>
            <a:ext cx="9144000" cy="5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"/>
            <a:ext cx="9144000" cy="5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312" y="0"/>
            <a:ext cx="91666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30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046" y="30"/>
            <a:ext cx="9144000" cy="514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3"/>
          <p:cNvPicPr preferRelativeResize="0"/>
          <p:nvPr/>
        </p:nvPicPr>
        <p:blipFill rotWithShape="1">
          <a:blip r:embed="rId4">
            <a:alphaModFix/>
          </a:blip>
          <a:srcRect b="0" l="661" r="651" t="0"/>
          <a:stretch/>
        </p:blipFill>
        <p:spPr>
          <a:xfrm>
            <a:off x="-49175" y="25"/>
            <a:ext cx="9242352" cy="5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425" y="1948669"/>
            <a:ext cx="3465249" cy="346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87075" y="1720794"/>
            <a:ext cx="3624099" cy="362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43125" y="1973824"/>
            <a:ext cx="3330399" cy="333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4"/>
          <p:cNvPicPr preferRelativeResize="0"/>
          <p:nvPr/>
        </p:nvPicPr>
        <p:blipFill rotWithShape="1">
          <a:blip r:embed="rId3">
            <a:alphaModFix/>
          </a:blip>
          <a:srcRect b="0" l="661" r="651" t="0"/>
          <a:stretch/>
        </p:blipFill>
        <p:spPr>
          <a:xfrm>
            <a:off x="-22050" y="0"/>
            <a:ext cx="9242352" cy="52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450" y="518500"/>
            <a:ext cx="2038076" cy="230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3500" y="748332"/>
            <a:ext cx="2038075" cy="167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34700" y="663500"/>
            <a:ext cx="1575674" cy="117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3350" y="457925"/>
            <a:ext cx="1145571" cy="11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90050" y="153950"/>
            <a:ext cx="583825" cy="13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668925" y="-894100"/>
            <a:ext cx="583825" cy="13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2564" y="1070850"/>
            <a:ext cx="6794995" cy="382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638" y="375950"/>
            <a:ext cx="8662723" cy="119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375" y="-19325"/>
            <a:ext cx="9255725" cy="520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6"/>
          <p:cNvPicPr preferRelativeResize="0"/>
          <p:nvPr/>
        </p:nvPicPr>
        <p:blipFill rotWithShape="1">
          <a:blip r:embed="rId4">
            <a:alphaModFix/>
          </a:blip>
          <a:srcRect b="4995" l="0" r="0" t="5004"/>
          <a:stretch/>
        </p:blipFill>
        <p:spPr>
          <a:xfrm>
            <a:off x="-22050" y="-38650"/>
            <a:ext cx="9212752" cy="518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19325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9" name="Google Shape;319;p6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20" name="Google Shape;32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7" name="Google Shape;327;p6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28" name="Google Shape;32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5" name="Google Shape;335;p6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36" name="Google Shape;33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3" name="Google Shape;343;p6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44" name="Google Shape;34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64"/>
          <p:cNvPicPr preferRelativeResize="0"/>
          <p:nvPr/>
        </p:nvPicPr>
        <p:blipFill rotWithShape="1">
          <a:blip r:embed="rId4">
            <a:alphaModFix/>
          </a:blip>
          <a:srcRect b="0" l="119" r="129" t="0"/>
          <a:stretch/>
        </p:blipFill>
        <p:spPr>
          <a:xfrm>
            <a:off x="-22050" y="-38650"/>
            <a:ext cx="9212751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7" name="Google Shape;357;p65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58" name="Google Shape;35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5" name="Google Shape;365;p66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66" name="Google Shape;36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7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3" name="Google Shape;373;p67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74" name="Google Shape;374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1" name="Google Shape;381;p6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82" name="Google Shape;382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89" name="Google Shape;389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00" y="-1932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92" name="Google Shape;392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4525" y="1867000"/>
            <a:ext cx="3048949" cy="2712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7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8" name="Google Shape;398;p7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99" name="Google Shape;399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450" y="2175350"/>
            <a:ext cx="3454874" cy="21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7" name="Google Shape;407;p7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08" name="Google Shape;40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71"/>
          <p:cNvPicPr preferRelativeResize="0"/>
          <p:nvPr/>
        </p:nvPicPr>
        <p:blipFill rotWithShape="1">
          <a:blip r:embed="rId4">
            <a:alphaModFix/>
          </a:blip>
          <a:srcRect b="0" l="9553" r="9553" t="0"/>
          <a:stretch/>
        </p:blipFill>
        <p:spPr>
          <a:xfrm>
            <a:off x="644450" y="2175350"/>
            <a:ext cx="3454874" cy="21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6" name="Google Shape;416;p7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17" name="Google Shape;41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72"/>
          <p:cNvPicPr preferRelativeResize="0"/>
          <p:nvPr/>
        </p:nvPicPr>
        <p:blipFill rotWithShape="1">
          <a:blip r:embed="rId4">
            <a:alphaModFix/>
          </a:blip>
          <a:srcRect b="0" l="8914" r="8922" t="0"/>
          <a:stretch/>
        </p:blipFill>
        <p:spPr>
          <a:xfrm>
            <a:off x="644450" y="2175350"/>
            <a:ext cx="3454874" cy="21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7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5" name="Google Shape;425;p7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26" name="Google Shape;426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73"/>
          <p:cNvPicPr preferRelativeResize="0"/>
          <p:nvPr/>
        </p:nvPicPr>
        <p:blipFill rotWithShape="1">
          <a:blip r:embed="rId4">
            <a:alphaModFix/>
          </a:blip>
          <a:srcRect b="0" l="9553" r="9553" t="0"/>
          <a:stretch/>
        </p:blipFill>
        <p:spPr>
          <a:xfrm>
            <a:off x="644450" y="2175350"/>
            <a:ext cx="3454874" cy="21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7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6" name="Google Shape;436;p74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37" name="Google Shape;437;p74"/>
          <p:cNvPicPr preferRelativeResize="0"/>
          <p:nvPr/>
        </p:nvPicPr>
        <p:blipFill rotWithShape="1">
          <a:blip r:embed="rId5">
            <a:alphaModFix/>
          </a:blip>
          <a:srcRect b="0" l="576" r="0" t="0"/>
          <a:stretch/>
        </p:blipFill>
        <p:spPr>
          <a:xfrm>
            <a:off x="436950" y="1459163"/>
            <a:ext cx="4246298" cy="21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5000" y="1319700"/>
            <a:ext cx="1267699" cy="53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4" name="Google Shape;444;p75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45" name="Google Shape;445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44439"/>
            <a:ext cx="9144003" cy="1254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7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2" name="Google Shape;452;p76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53" name="Google Shape;453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4131"/>
            <a:ext cx="9144003" cy="3335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7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0" name="Google Shape;460;p77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61" name="Google Shape;46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41748"/>
            <a:ext cx="9144003" cy="1460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8" name="Google Shape;468;p7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69" name="Google Shape;46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90550" y="0"/>
            <a:ext cx="9525100" cy="535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6" name="Google Shape;476;p7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77" name="Google Shape;477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21260"/>
            <a:ext cx="9144003" cy="700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8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4" name="Google Shape;484;p8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85" name="Google Shape;485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72047"/>
            <a:ext cx="9144003" cy="2272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8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8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93" name="Google Shape;493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550" y="923301"/>
            <a:ext cx="7854700" cy="3632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0" name="Google Shape;500;p8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01" name="Google Shape;501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82"/>
          <p:cNvPicPr preferRelativeResize="0"/>
          <p:nvPr/>
        </p:nvPicPr>
        <p:blipFill rotWithShape="1">
          <a:blip r:embed="rId4">
            <a:alphaModFix/>
          </a:blip>
          <a:srcRect b="1047" l="0" r="0" t="1057"/>
          <a:stretch/>
        </p:blipFill>
        <p:spPr>
          <a:xfrm>
            <a:off x="1006250" y="501975"/>
            <a:ext cx="6360212" cy="4472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8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8" name="Google Shape;508;p8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09" name="Google Shape;509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774775"/>
            <a:ext cx="9144003" cy="159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8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21" name="Google Shape;521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85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24" name="Google Shape;524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975" y="1010350"/>
            <a:ext cx="2996623" cy="2789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0" name="Google Shape;530;p86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31" name="Google Shape;531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87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8" name="Google Shape;538;p87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39" name="Google Shape;539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8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6" name="Google Shape;546;p8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47" name="Google Shape;54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8051" y="1242375"/>
            <a:ext cx="3185398" cy="2963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5" name="Google Shape;555;p8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56" name="Google Shape;556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9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3" name="Google Shape;563;p9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64" name="Google Shape;564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9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1" name="Google Shape;571;p9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72" name="Google Shape;572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175" y="1005512"/>
            <a:ext cx="3692126" cy="2987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9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0" name="Google Shape;580;p9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81" name="Google Shape;581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9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8" name="Google Shape;588;p9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89" name="Google Shape;58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9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7" name="Google Shape;597;p94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98" name="Google Shape;598;p94"/>
          <p:cNvPicPr preferRelativeResize="0"/>
          <p:nvPr/>
        </p:nvPicPr>
        <p:blipFill rotWithShape="1">
          <a:blip r:embed="rId4">
            <a:alphaModFix/>
          </a:blip>
          <a:srcRect b="0" l="119" r="129" t="0"/>
          <a:stretch/>
        </p:blipFill>
        <p:spPr>
          <a:xfrm>
            <a:off x="-22050" y="-38650"/>
            <a:ext cx="9212751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Google Shape;608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