
<file path=[Content_Types].xml><?xml version="1.0" encoding="utf-8"?>
<Types xmlns="http://schemas.openxmlformats.org/package/2006/content-types">
  <Default Extension="gif" ContentType="image/gif"/>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media/image16.jpg" ContentType="image/jpe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5"/>
  </p:notesMasterIdLst>
  <p:sldIdLst>
    <p:sldId id="256" r:id="rId2"/>
    <p:sldId id="257" r:id="rId3"/>
    <p:sldId id="258" r:id="rId4"/>
    <p:sldId id="259" r:id="rId5"/>
    <p:sldId id="260" r:id="rId6"/>
    <p:sldId id="261" r:id="rId7"/>
    <p:sldId id="262" r:id="rId8"/>
    <p:sldId id="263" r:id="rId9"/>
    <p:sldId id="264" r:id="rId10"/>
    <p:sldId id="387" r:id="rId11"/>
    <p:sldId id="388" r:id="rId12"/>
    <p:sldId id="389" r:id="rId13"/>
    <p:sldId id="390" r:id="rId14"/>
    <p:sldId id="391" r:id="rId15"/>
    <p:sldId id="392" r:id="rId16"/>
    <p:sldId id="393" r:id="rId17"/>
    <p:sldId id="272" r:id="rId18"/>
    <p:sldId id="394" r:id="rId19"/>
    <p:sldId id="395" r:id="rId20"/>
    <p:sldId id="396" r:id="rId21"/>
    <p:sldId id="397" r:id="rId22"/>
    <p:sldId id="398" r:id="rId23"/>
    <p:sldId id="399" r:id="rId24"/>
    <p:sldId id="400" r:id="rId25"/>
    <p:sldId id="401" r:id="rId26"/>
    <p:sldId id="402" r:id="rId27"/>
    <p:sldId id="403" r:id="rId28"/>
    <p:sldId id="404" r:id="rId29"/>
    <p:sldId id="405"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328" r:id="rId76"/>
    <p:sldId id="329" r:id="rId77"/>
    <p:sldId id="330" r:id="rId78"/>
    <p:sldId id="331" r:id="rId79"/>
    <p:sldId id="332" r:id="rId80"/>
    <p:sldId id="333" r:id="rId81"/>
    <p:sldId id="334" r:id="rId82"/>
    <p:sldId id="335" r:id="rId83"/>
    <p:sldId id="336" r:id="rId84"/>
    <p:sldId id="337" r:id="rId85"/>
    <p:sldId id="338" r:id="rId86"/>
    <p:sldId id="339" r:id="rId87"/>
    <p:sldId id="340" r:id="rId88"/>
    <p:sldId id="341" r:id="rId89"/>
    <p:sldId id="342" r:id="rId90"/>
    <p:sldId id="343" r:id="rId91"/>
    <p:sldId id="344" r:id="rId92"/>
    <p:sldId id="345" r:id="rId93"/>
    <p:sldId id="346" r:id="rId94"/>
    <p:sldId id="347" r:id="rId95"/>
    <p:sldId id="348" r:id="rId96"/>
    <p:sldId id="349" r:id="rId97"/>
    <p:sldId id="350" r:id="rId98"/>
    <p:sldId id="351" r:id="rId99"/>
    <p:sldId id="352" r:id="rId100"/>
    <p:sldId id="353" r:id="rId101"/>
    <p:sldId id="354" r:id="rId102"/>
    <p:sldId id="355" r:id="rId103"/>
    <p:sldId id="356" r:id="rId104"/>
    <p:sldId id="357" r:id="rId105"/>
    <p:sldId id="358" r:id="rId106"/>
    <p:sldId id="359" r:id="rId107"/>
    <p:sldId id="360" r:id="rId108"/>
    <p:sldId id="361" r:id="rId109"/>
    <p:sldId id="362" r:id="rId110"/>
    <p:sldId id="363" r:id="rId111"/>
    <p:sldId id="364" r:id="rId112"/>
    <p:sldId id="365" r:id="rId113"/>
    <p:sldId id="366" r:id="rId114"/>
    <p:sldId id="367" r:id="rId115"/>
    <p:sldId id="368" r:id="rId116"/>
    <p:sldId id="369" r:id="rId117"/>
    <p:sldId id="370" r:id="rId118"/>
    <p:sldId id="371" r:id="rId119"/>
    <p:sldId id="372" r:id="rId120"/>
    <p:sldId id="373" r:id="rId121"/>
    <p:sldId id="374" r:id="rId122"/>
    <p:sldId id="375" r:id="rId123"/>
    <p:sldId id="376" r:id="rId124"/>
    <p:sldId id="377" r:id="rId125"/>
    <p:sldId id="378" r:id="rId126"/>
    <p:sldId id="379" r:id="rId127"/>
    <p:sldId id="380" r:id="rId128"/>
    <p:sldId id="381" r:id="rId129"/>
    <p:sldId id="382" r:id="rId130"/>
    <p:sldId id="383" r:id="rId131"/>
    <p:sldId id="384" r:id="rId132"/>
    <p:sldId id="385" r:id="rId133"/>
    <p:sldId id="386" r:id="rId134"/>
  </p:sldIdLst>
  <p:sldSz cx="9144000" cy="5143500" type="screen16x9"/>
  <p:notesSz cx="9144000" cy="51435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84"/>
  </p:normalViewPr>
  <p:slideViewPr>
    <p:cSldViewPr>
      <p:cViewPr varScale="1">
        <p:scale>
          <a:sx n="141" d="100"/>
          <a:sy n="141" d="100"/>
        </p:scale>
        <p:origin x="800" y="1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tableStyles" Target="tableStyle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962400" cy="257175"/>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5180013" y="0"/>
            <a:ext cx="3962400" cy="257175"/>
          </a:xfrm>
          <a:prstGeom prst="rect">
            <a:avLst/>
          </a:prstGeom>
        </p:spPr>
        <p:txBody>
          <a:bodyPr vert="horz" lIns="91440" tIns="45720" rIns="91440" bIns="45720" rtlCol="0"/>
          <a:lstStyle>
            <a:lvl1pPr algn="r">
              <a:defRPr sz="1200"/>
            </a:lvl1pPr>
          </a:lstStyle>
          <a:p>
            <a:fld id="{0ED2EE56-8868-1D4A-AB63-D976CFAF5179}" type="datetimeFigureOut">
              <a:rPr lang="fr-FR" smtClean="0"/>
              <a:t>09/03/2022</a:t>
            </a:fld>
            <a:endParaRPr lang="fr-FR"/>
          </a:p>
        </p:txBody>
      </p:sp>
      <p:sp>
        <p:nvSpPr>
          <p:cNvPr id="4" name="Espace réservé de l'image des diapositives 3"/>
          <p:cNvSpPr>
            <a:spLocks noGrp="1" noRot="1" noChangeAspect="1"/>
          </p:cNvSpPr>
          <p:nvPr>
            <p:ph type="sldImg" idx="2"/>
          </p:nvPr>
        </p:nvSpPr>
        <p:spPr>
          <a:xfrm>
            <a:off x="3028950" y="642938"/>
            <a:ext cx="3086100" cy="17367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914400" y="2474913"/>
            <a:ext cx="7315200" cy="20256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4886325"/>
            <a:ext cx="3962400" cy="25717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5180013" y="4886325"/>
            <a:ext cx="3962400" cy="257175"/>
          </a:xfrm>
          <a:prstGeom prst="rect">
            <a:avLst/>
          </a:prstGeom>
        </p:spPr>
        <p:txBody>
          <a:bodyPr vert="horz" lIns="91440" tIns="45720" rIns="91440" bIns="45720" rtlCol="0" anchor="b"/>
          <a:lstStyle>
            <a:lvl1pPr algn="r">
              <a:defRPr sz="1200"/>
            </a:lvl1pPr>
          </a:lstStyle>
          <a:p>
            <a:fld id="{89C9BFC6-F243-5F45-B67B-9FEEF7B93941}" type="slidenum">
              <a:rPr lang="fr-FR" smtClean="0"/>
              <a:t>‹N°›</a:t>
            </a:fld>
            <a:endParaRPr lang="fr-FR"/>
          </a:p>
        </p:txBody>
      </p:sp>
    </p:spTree>
    <p:extLst>
      <p:ext uri="{BB962C8B-B14F-4D97-AF65-F5344CB8AC3E}">
        <p14:creationId xmlns:p14="http://schemas.microsoft.com/office/powerpoint/2010/main" val="4155096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b090c75b75_0_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b090c75b75_0_2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b090c75b75_0_2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b090c75b75_0_2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b090c75b75_0_2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b090c75b75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b090c75b75_0_2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b090c75b75_0_2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b090c75b75_0_2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b090c75b75_0_2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b090c75b75_0_2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b090c75b75_0_2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ab8fe790c1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5" name="Google Shape;155;gab8fe790c1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b090c75b75_0_2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b090c75b75_0_2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b090c75b75_0_2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b090c75b75_0_2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b090c75b75_0_2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b090c75b75_0_2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b090c75b75_0_2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b090c75b75_0_2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b090c75b75_0_2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b090c75b75_0_2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b090c75b75_0_2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b090c75b75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b090c75b75_0_2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b090c75b75_0_2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gb090c75b75_0_3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9" name="Google Shape;199;gb090c75b75_0_3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ab7969192b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ab7969192b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ab7969192b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ab7969192b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af2a3d406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af2a3d406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t>Quand on est sur internet, l’écran c’est comme un mur : l’autre ne voit pas nos émotions alors il peut faire des choses sans connaître les conséquences. Et nous, cachés derrière notre écran, on est seul avec nos émotions qui ne disparaissent pas.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af7663e6f0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af7663e6f0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a:t>Note prez intervenant</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594485"/>
            <a:ext cx="7772400" cy="1080135"/>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2880360"/>
            <a:ext cx="6400800" cy="128587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3/9/22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3/9/22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457200" y="1183005"/>
            <a:ext cx="3977640" cy="339471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3005"/>
            <a:ext cx="3977640" cy="339471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3/9/22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3/9/22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3/9/22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extLst>
      <p:ext uri="{BB962C8B-B14F-4D97-AF65-F5344CB8AC3E}">
        <p14:creationId xmlns:p14="http://schemas.microsoft.com/office/powerpoint/2010/main" val="397803662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57200" y="205740"/>
            <a:ext cx="8229600" cy="822960"/>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457200" y="1183005"/>
            <a:ext cx="8229600" cy="339471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4783455"/>
            <a:ext cx="2926080" cy="25717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5717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3/9/22</a:t>
            </a:fld>
            <a:endParaRPr lang="en-US"/>
          </a:p>
        </p:txBody>
      </p:sp>
      <p:sp>
        <p:nvSpPr>
          <p:cNvPr id="6" name="Holder 6"/>
          <p:cNvSpPr>
            <a:spLocks noGrp="1"/>
          </p:cNvSpPr>
          <p:nvPr>
            <p:ph type="sldNum" sz="quarter" idx="7"/>
          </p:nvPr>
        </p:nvSpPr>
        <p:spPr>
          <a:xfrm>
            <a:off x="6583680" y="4783455"/>
            <a:ext cx="2103120" cy="25717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7" Type="http://schemas.openxmlformats.org/officeDocument/2006/relationships/image" Target="../media/image20.gif"/><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19.gif"/><Relationship Id="rId5" Type="http://schemas.openxmlformats.org/officeDocument/2006/relationships/image" Target="../media/image18.gif"/><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38.png"/></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39.gif"/></Relationships>
</file>

<file path=ppt/slides/_rels/slide3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image" Target="../media/image73.jp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image" Target="../media/image77.jpg"/><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image" Target="../media/image83.jp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image" Target="../media/image86.jp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image" Target="../media/image87.jpg"/><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image" Target="../media/image89.jpg"/><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2" Type="http://schemas.openxmlformats.org/officeDocument/2006/relationships/image" Target="../media/image96.jpg"/><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2" Type="http://schemas.openxmlformats.org/officeDocument/2006/relationships/image" Target="../media/image97.jpg"/><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image" Target="../media/image98.jpg"/><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image" Target="../media/image99.jpg"/><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2" Type="http://schemas.openxmlformats.org/officeDocument/2006/relationships/image" Target="../media/image106.jp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image" Target="../media/image108.jpg"/><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image" Target="../media/image109.jpg"/><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2" Type="http://schemas.openxmlformats.org/officeDocument/2006/relationships/image" Target="../media/image111.jpg"/><Relationship Id="rId1" Type="http://schemas.openxmlformats.org/officeDocument/2006/relationships/slideLayout" Target="../slideLayouts/slideLayout5.xml"/></Relationships>
</file>

<file path=ppt/slides/_rels/slide102.xml.rels><?xml version="1.0" encoding="UTF-8" standalone="yes"?>
<Relationships xmlns="http://schemas.openxmlformats.org/package/2006/relationships"><Relationship Id="rId2" Type="http://schemas.openxmlformats.org/officeDocument/2006/relationships/image" Target="../media/image112.jpg"/><Relationship Id="rId1" Type="http://schemas.openxmlformats.org/officeDocument/2006/relationships/slideLayout" Target="../slideLayouts/slideLayout5.xml"/></Relationships>
</file>

<file path=ppt/slides/_rels/slide103.xml.rels><?xml version="1.0" encoding="UTF-8" standalone="yes"?>
<Relationships xmlns="http://schemas.openxmlformats.org/package/2006/relationships"><Relationship Id="rId2" Type="http://schemas.openxmlformats.org/officeDocument/2006/relationships/image" Target="../media/image113.jpg"/><Relationship Id="rId1" Type="http://schemas.openxmlformats.org/officeDocument/2006/relationships/slideLayout" Target="../slideLayouts/slideLayout5.xml"/></Relationships>
</file>

<file path=ppt/slides/_rels/slide104.xml.rels><?xml version="1.0" encoding="UTF-8" standalone="yes"?>
<Relationships xmlns="http://schemas.openxmlformats.org/package/2006/relationships"><Relationship Id="rId2" Type="http://schemas.openxmlformats.org/officeDocument/2006/relationships/image" Target="../media/image114.jpg"/><Relationship Id="rId1" Type="http://schemas.openxmlformats.org/officeDocument/2006/relationships/slideLayout" Target="../slideLayouts/slideLayout5.xml"/></Relationships>
</file>

<file path=ppt/slides/_rels/slide105.xml.rels><?xml version="1.0" encoding="UTF-8" standalone="yes"?>
<Relationships xmlns="http://schemas.openxmlformats.org/package/2006/relationships"><Relationship Id="rId2" Type="http://schemas.openxmlformats.org/officeDocument/2006/relationships/image" Target="../media/image115.jpg"/><Relationship Id="rId1" Type="http://schemas.openxmlformats.org/officeDocument/2006/relationships/slideLayout" Target="../slideLayouts/slideLayout5.xml"/></Relationships>
</file>

<file path=ppt/slides/_rels/slide106.xml.rels><?xml version="1.0" encoding="UTF-8" standalone="yes"?>
<Relationships xmlns="http://schemas.openxmlformats.org/package/2006/relationships"><Relationship Id="rId2" Type="http://schemas.openxmlformats.org/officeDocument/2006/relationships/image" Target="../media/image116.jpg"/><Relationship Id="rId1" Type="http://schemas.openxmlformats.org/officeDocument/2006/relationships/slideLayout" Target="../slideLayouts/slideLayout5.xml"/></Relationships>
</file>

<file path=ppt/slides/_rels/slide107.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5.xml"/></Relationships>
</file>

<file path=ppt/slides/_rels/slide108.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5.xml"/></Relationships>
</file>

<file path=ppt/slides/_rels/slide109.xml.rels><?xml version="1.0" encoding="UTF-8" standalone="yes"?>
<Relationships xmlns="http://schemas.openxmlformats.org/package/2006/relationships"><Relationship Id="rId2" Type="http://schemas.openxmlformats.org/officeDocument/2006/relationships/image" Target="../media/image119.jpg"/><Relationship Id="rId1" Type="http://schemas.openxmlformats.org/officeDocument/2006/relationships/slideLayout" Target="../slideLayouts/slideLayout5.xml"/></Relationships>
</file>

<file path=ppt/slides/_rels/slide110.xml.rels><?xml version="1.0" encoding="UTF-8" standalone="yes"?>
<Relationships xmlns="http://schemas.openxmlformats.org/package/2006/relationships"><Relationship Id="rId2" Type="http://schemas.openxmlformats.org/officeDocument/2006/relationships/image" Target="../media/image120.jpg"/><Relationship Id="rId1" Type="http://schemas.openxmlformats.org/officeDocument/2006/relationships/slideLayout" Target="../slideLayouts/slideLayout5.xml"/></Relationships>
</file>

<file path=ppt/slides/_rels/slide111.xml.rels><?xml version="1.0" encoding="UTF-8" standalone="yes"?>
<Relationships xmlns="http://schemas.openxmlformats.org/package/2006/relationships"><Relationship Id="rId2" Type="http://schemas.openxmlformats.org/officeDocument/2006/relationships/image" Target="../media/image121.jpg"/><Relationship Id="rId1" Type="http://schemas.openxmlformats.org/officeDocument/2006/relationships/slideLayout" Target="../slideLayouts/slideLayout5.xml"/></Relationships>
</file>

<file path=ppt/slides/_rels/slide112.xml.rels><?xml version="1.0" encoding="UTF-8" standalone="yes"?>
<Relationships xmlns="http://schemas.openxmlformats.org/package/2006/relationships"><Relationship Id="rId2" Type="http://schemas.openxmlformats.org/officeDocument/2006/relationships/image" Target="../media/image122.jpg"/><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2" Type="http://schemas.openxmlformats.org/officeDocument/2006/relationships/image" Target="../media/image123.jpg"/><Relationship Id="rId1" Type="http://schemas.openxmlformats.org/officeDocument/2006/relationships/slideLayout" Target="../slideLayouts/slideLayout5.xml"/></Relationships>
</file>

<file path=ppt/slides/_rels/slide114.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5.xml"/></Relationships>
</file>

<file path=ppt/slides/_rels/slide115.xml.rels><?xml version="1.0" encoding="UTF-8" standalone="yes"?>
<Relationships xmlns="http://schemas.openxmlformats.org/package/2006/relationships"><Relationship Id="rId2" Type="http://schemas.openxmlformats.org/officeDocument/2006/relationships/image" Target="../media/image124.jpg"/><Relationship Id="rId1" Type="http://schemas.openxmlformats.org/officeDocument/2006/relationships/slideLayout" Target="../slideLayouts/slideLayout5.xml"/></Relationships>
</file>

<file path=ppt/slides/_rels/slide116.xml.rels><?xml version="1.0" encoding="UTF-8" standalone="yes"?>
<Relationships xmlns="http://schemas.openxmlformats.org/package/2006/relationships"><Relationship Id="rId2" Type="http://schemas.openxmlformats.org/officeDocument/2006/relationships/image" Target="../media/image125.jpg"/><Relationship Id="rId1" Type="http://schemas.openxmlformats.org/officeDocument/2006/relationships/slideLayout" Target="../slideLayouts/slideLayout5.xml"/></Relationships>
</file>

<file path=ppt/slides/_rels/slide117.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2" Type="http://schemas.openxmlformats.org/officeDocument/2006/relationships/image" Target="../media/image126.jpg"/><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2" Type="http://schemas.openxmlformats.org/officeDocument/2006/relationships/image" Target="../media/image127.jpg"/><Relationship Id="rId1" Type="http://schemas.openxmlformats.org/officeDocument/2006/relationships/slideLayout" Target="../slideLayouts/slideLayout5.xml"/></Relationships>
</file>

<file path=ppt/slides/_rels/slide120.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5.xml"/></Relationships>
</file>

<file path=ppt/slides/_rels/slide121.xml.rels><?xml version="1.0" encoding="UTF-8" standalone="yes"?>
<Relationships xmlns="http://schemas.openxmlformats.org/package/2006/relationships"><Relationship Id="rId2" Type="http://schemas.openxmlformats.org/officeDocument/2006/relationships/image" Target="../media/image129.jpg"/><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2" Type="http://schemas.openxmlformats.org/officeDocument/2006/relationships/image" Target="../media/image130.jpg"/><Relationship Id="rId1" Type="http://schemas.openxmlformats.org/officeDocument/2006/relationships/slideLayout" Target="../slideLayouts/slideLayout5.xml"/></Relationships>
</file>

<file path=ppt/slides/_rels/slide123.xml.rels><?xml version="1.0" encoding="UTF-8" standalone="yes"?>
<Relationships xmlns="http://schemas.openxmlformats.org/package/2006/relationships"><Relationship Id="rId2" Type="http://schemas.openxmlformats.org/officeDocument/2006/relationships/image" Target="../media/image131.jpg"/><Relationship Id="rId1" Type="http://schemas.openxmlformats.org/officeDocument/2006/relationships/slideLayout" Target="../slideLayouts/slideLayout5.xml"/></Relationships>
</file>

<file path=ppt/slides/_rels/slide124.xml.rels><?xml version="1.0" encoding="UTF-8" standalone="yes"?>
<Relationships xmlns="http://schemas.openxmlformats.org/package/2006/relationships"><Relationship Id="rId2" Type="http://schemas.openxmlformats.org/officeDocument/2006/relationships/image" Target="../media/image132.jpg"/><Relationship Id="rId1" Type="http://schemas.openxmlformats.org/officeDocument/2006/relationships/slideLayout" Target="../slideLayouts/slideLayout5.xml"/></Relationships>
</file>

<file path=ppt/slides/_rels/slide125.xml.rels><?xml version="1.0" encoding="UTF-8" standalone="yes"?>
<Relationships xmlns="http://schemas.openxmlformats.org/package/2006/relationships"><Relationship Id="rId2" Type="http://schemas.openxmlformats.org/officeDocument/2006/relationships/image" Target="../media/image133.jpg"/><Relationship Id="rId1" Type="http://schemas.openxmlformats.org/officeDocument/2006/relationships/slideLayout" Target="../slideLayouts/slideLayout5.xml"/></Relationships>
</file>

<file path=ppt/slides/_rels/slide126.xml.rels><?xml version="1.0" encoding="UTF-8" standalone="yes"?>
<Relationships xmlns="http://schemas.openxmlformats.org/package/2006/relationships"><Relationship Id="rId2" Type="http://schemas.openxmlformats.org/officeDocument/2006/relationships/image" Target="../media/image134.jpg"/><Relationship Id="rId1" Type="http://schemas.openxmlformats.org/officeDocument/2006/relationships/slideLayout" Target="../slideLayouts/slideLayout5.xml"/></Relationships>
</file>

<file path=ppt/slides/_rels/slide127.xml.rels><?xml version="1.0" encoding="UTF-8" standalone="yes"?>
<Relationships xmlns="http://schemas.openxmlformats.org/package/2006/relationships"><Relationship Id="rId2" Type="http://schemas.openxmlformats.org/officeDocument/2006/relationships/image" Target="../media/image135.jpg"/><Relationship Id="rId1" Type="http://schemas.openxmlformats.org/officeDocument/2006/relationships/slideLayout" Target="../slideLayouts/slideLayout5.xml"/></Relationships>
</file>

<file path=ppt/slides/_rels/slide128.xml.rels><?xml version="1.0" encoding="UTF-8" standalone="yes"?>
<Relationships xmlns="http://schemas.openxmlformats.org/package/2006/relationships"><Relationship Id="rId2" Type="http://schemas.openxmlformats.org/officeDocument/2006/relationships/image" Target="../media/image136.jpg"/><Relationship Id="rId1" Type="http://schemas.openxmlformats.org/officeDocument/2006/relationships/slideLayout" Target="../slideLayouts/slideLayout5.xml"/></Relationships>
</file>

<file path=ppt/slides/_rels/slide129.xml.rels><?xml version="1.0" encoding="UTF-8" standalone="yes"?>
<Relationships xmlns="http://schemas.openxmlformats.org/package/2006/relationships"><Relationship Id="rId2" Type="http://schemas.openxmlformats.org/officeDocument/2006/relationships/image" Target="../media/image137.jpg"/><Relationship Id="rId1" Type="http://schemas.openxmlformats.org/officeDocument/2006/relationships/slideLayout" Target="../slideLayouts/slideLayout5.xml"/></Relationships>
</file>

<file path=ppt/slides/_rels/slide130.xml.rels><?xml version="1.0" encoding="UTF-8" standalone="yes"?>
<Relationships xmlns="http://schemas.openxmlformats.org/package/2006/relationships"><Relationship Id="rId2" Type="http://schemas.openxmlformats.org/officeDocument/2006/relationships/image" Target="../media/image138.jpg"/><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2" Type="http://schemas.openxmlformats.org/officeDocument/2006/relationships/image" Target="../media/image139.jpg"/><Relationship Id="rId1" Type="http://schemas.openxmlformats.org/officeDocument/2006/relationships/slideLayout" Target="../slideLayouts/slideLayout5.xml"/></Relationships>
</file>

<file path=ppt/slides/_rels/slide132.xml.rels><?xml version="1.0" encoding="UTF-8" standalone="yes"?>
<Relationships xmlns="http://schemas.openxmlformats.org/package/2006/relationships"><Relationship Id="rId2" Type="http://schemas.openxmlformats.org/officeDocument/2006/relationships/image" Target="../media/image140.jpg"/><Relationship Id="rId1" Type="http://schemas.openxmlformats.org/officeDocument/2006/relationships/slideLayout" Target="../slideLayouts/slideLayout5.xml"/></Relationships>
</file>

<file path=ppt/slides/_rels/slide133.xml.rels><?xml version="1.0" encoding="UTF-8" standalone="yes"?>
<Relationships xmlns="http://schemas.openxmlformats.org/package/2006/relationships"><Relationship Id="rId2" Type="http://schemas.openxmlformats.org/officeDocument/2006/relationships/image" Target="../media/image141.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3080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7"/>
            <a:ext cx="9143999" cy="5143491"/>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80" cy="514349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2" y="0"/>
            <a:ext cx="9143981" cy="514349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2" y="0"/>
            <a:ext cx="9143981" cy="514349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2" y="0"/>
            <a:ext cx="9143980" cy="514349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2" y="0"/>
            <a:ext cx="9143980" cy="5143499"/>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2" y="0"/>
            <a:ext cx="9143980" cy="514349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pic>
        <p:nvPicPr>
          <p:cNvPr id="127" name="Google Shape;127;p27"/>
          <p:cNvPicPr preferRelativeResize="0"/>
          <p:nvPr/>
        </p:nvPicPr>
        <p:blipFill rotWithShape="1">
          <a:blip r:embed="rId3">
            <a:alphaModFix/>
          </a:blip>
          <a:srcRect/>
          <a:stretch/>
        </p:blipFill>
        <p:spPr>
          <a:xfrm>
            <a:off x="13" y="0"/>
            <a:ext cx="9143981" cy="51435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pic>
        <p:nvPicPr>
          <p:cNvPr id="132" name="Google Shape;132;p28"/>
          <p:cNvPicPr preferRelativeResize="0"/>
          <p:nvPr/>
        </p:nvPicPr>
        <p:blipFill rotWithShape="1">
          <a:blip r:embed="rId3">
            <a:alphaModFix/>
          </a:blip>
          <a:srcRect/>
          <a:stretch/>
        </p:blipFill>
        <p:spPr>
          <a:xfrm>
            <a:off x="13" y="0"/>
            <a:ext cx="9143981" cy="5143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pic>
        <p:nvPicPr>
          <p:cNvPr id="137" name="Google Shape;137;p29"/>
          <p:cNvPicPr preferRelativeResize="0"/>
          <p:nvPr/>
        </p:nvPicPr>
        <p:blipFill rotWithShape="1">
          <a:blip r:embed="rId3">
            <a:alphaModFix/>
          </a:blip>
          <a:srcRect/>
          <a:stretch/>
        </p:blipFill>
        <p:spPr>
          <a:xfrm>
            <a:off x="13" y="0"/>
            <a:ext cx="9143981"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pic>
        <p:nvPicPr>
          <p:cNvPr id="142" name="Google Shape;142;p30"/>
          <p:cNvPicPr preferRelativeResize="0"/>
          <p:nvPr/>
        </p:nvPicPr>
        <p:blipFill rotWithShape="1">
          <a:blip r:embed="rId3">
            <a:alphaModFix/>
          </a:blip>
          <a:srcRect/>
          <a:stretch/>
        </p:blipFill>
        <p:spPr>
          <a:xfrm>
            <a:off x="13" y="0"/>
            <a:ext cx="9143981" cy="51435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pic>
        <p:nvPicPr>
          <p:cNvPr id="147" name="Google Shape;147;p31"/>
          <p:cNvPicPr preferRelativeResize="0"/>
          <p:nvPr/>
        </p:nvPicPr>
        <p:blipFill rotWithShape="1">
          <a:blip r:embed="rId3">
            <a:alphaModFix/>
          </a:blip>
          <a:srcRect/>
          <a:stretch/>
        </p:blipFill>
        <p:spPr>
          <a:xfrm>
            <a:off x="13" y="0"/>
            <a:ext cx="9143981" cy="51435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32"/>
          <p:cNvPicPr preferRelativeResize="0"/>
          <p:nvPr/>
        </p:nvPicPr>
        <p:blipFill rotWithShape="1">
          <a:blip r:embed="rId3">
            <a:alphaModFix/>
          </a:blip>
          <a:srcRect/>
          <a:stretch/>
        </p:blipFill>
        <p:spPr>
          <a:xfrm>
            <a:off x="13" y="0"/>
            <a:ext cx="9143981" cy="51435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pic>
        <p:nvPicPr>
          <p:cNvPr id="157" name="Google Shape;157;p33"/>
          <p:cNvPicPr preferRelativeResize="0"/>
          <p:nvPr/>
        </p:nvPicPr>
        <p:blipFill>
          <a:blip r:embed="rId3">
            <a:alphaModFix/>
          </a:blip>
          <a:stretch>
            <a:fillRect/>
          </a:stretch>
        </p:blipFill>
        <p:spPr>
          <a:xfrm>
            <a:off x="-22046" y="30"/>
            <a:ext cx="9144000" cy="5143475"/>
          </a:xfrm>
          <a:prstGeom prst="rect">
            <a:avLst/>
          </a:prstGeom>
          <a:noFill/>
          <a:ln>
            <a:noFill/>
          </a:ln>
        </p:spPr>
      </p:pic>
      <p:pic>
        <p:nvPicPr>
          <p:cNvPr id="158" name="Google Shape;158;p33"/>
          <p:cNvPicPr preferRelativeResize="0"/>
          <p:nvPr/>
        </p:nvPicPr>
        <p:blipFill rotWithShape="1">
          <a:blip r:embed="rId4">
            <a:alphaModFix/>
          </a:blip>
          <a:srcRect l="661" r="651"/>
          <a:stretch/>
        </p:blipFill>
        <p:spPr>
          <a:xfrm>
            <a:off x="-49175" y="25"/>
            <a:ext cx="9242352" cy="5268000"/>
          </a:xfrm>
          <a:prstGeom prst="rect">
            <a:avLst/>
          </a:prstGeom>
          <a:noFill/>
          <a:ln>
            <a:noFill/>
          </a:ln>
        </p:spPr>
      </p:pic>
      <p:pic>
        <p:nvPicPr>
          <p:cNvPr id="159" name="Google Shape;159;p33"/>
          <p:cNvPicPr preferRelativeResize="0"/>
          <p:nvPr/>
        </p:nvPicPr>
        <p:blipFill rotWithShape="1">
          <a:blip r:embed="rId5">
            <a:alphaModFix/>
          </a:blip>
          <a:srcRect/>
          <a:stretch/>
        </p:blipFill>
        <p:spPr>
          <a:xfrm>
            <a:off x="494425" y="1948669"/>
            <a:ext cx="3465249" cy="3465249"/>
          </a:xfrm>
          <a:prstGeom prst="rect">
            <a:avLst/>
          </a:prstGeom>
          <a:noFill/>
          <a:ln>
            <a:noFill/>
          </a:ln>
        </p:spPr>
      </p:pic>
      <p:pic>
        <p:nvPicPr>
          <p:cNvPr id="160" name="Google Shape;160;p33"/>
          <p:cNvPicPr preferRelativeResize="0"/>
          <p:nvPr/>
        </p:nvPicPr>
        <p:blipFill rotWithShape="1">
          <a:blip r:embed="rId6">
            <a:alphaModFix/>
          </a:blip>
          <a:srcRect/>
          <a:stretch/>
        </p:blipFill>
        <p:spPr>
          <a:xfrm>
            <a:off x="2587075" y="1720794"/>
            <a:ext cx="3624099" cy="3624099"/>
          </a:xfrm>
          <a:prstGeom prst="rect">
            <a:avLst/>
          </a:prstGeom>
          <a:noFill/>
          <a:ln>
            <a:noFill/>
          </a:ln>
        </p:spPr>
      </p:pic>
      <p:pic>
        <p:nvPicPr>
          <p:cNvPr id="161" name="Google Shape;161;p33"/>
          <p:cNvPicPr preferRelativeResize="0"/>
          <p:nvPr/>
        </p:nvPicPr>
        <p:blipFill rotWithShape="1">
          <a:blip r:embed="rId7">
            <a:alphaModFix/>
          </a:blip>
          <a:srcRect/>
          <a:stretch/>
        </p:blipFill>
        <p:spPr>
          <a:xfrm>
            <a:off x="5343125" y="1973824"/>
            <a:ext cx="3330399" cy="3330399"/>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2" y="0"/>
            <a:ext cx="9143980" cy="5143499"/>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pic>
        <p:nvPicPr>
          <p:cNvPr id="166" name="Google Shape;166;p34"/>
          <p:cNvPicPr preferRelativeResize="0"/>
          <p:nvPr/>
        </p:nvPicPr>
        <p:blipFill rotWithShape="1">
          <a:blip r:embed="rId3">
            <a:alphaModFix/>
          </a:blip>
          <a:srcRect l="661" r="651"/>
          <a:stretch/>
        </p:blipFill>
        <p:spPr>
          <a:xfrm>
            <a:off x="-22050" y="0"/>
            <a:ext cx="9242352" cy="5268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35"/>
          <p:cNvPicPr preferRelativeResize="0"/>
          <p:nvPr/>
        </p:nvPicPr>
        <p:blipFill rotWithShape="1">
          <a:blip r:embed="rId3">
            <a:alphaModFix/>
          </a:blip>
          <a:srcRect/>
          <a:stretch/>
        </p:blipFill>
        <p:spPr>
          <a:xfrm>
            <a:off x="-22050" y="-38650"/>
            <a:ext cx="9212750" cy="518215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pic>
        <p:nvPicPr>
          <p:cNvPr id="176" name="Google Shape;176;p36"/>
          <p:cNvPicPr preferRelativeResize="0"/>
          <p:nvPr/>
        </p:nvPicPr>
        <p:blipFill rotWithShape="1">
          <a:blip r:embed="rId3">
            <a:alphaModFix/>
          </a:blip>
          <a:srcRect/>
          <a:stretch/>
        </p:blipFill>
        <p:spPr>
          <a:xfrm>
            <a:off x="-22050" y="-38650"/>
            <a:ext cx="9212750" cy="518215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pic>
        <p:nvPicPr>
          <p:cNvPr id="181" name="Google Shape;181;p37"/>
          <p:cNvPicPr preferRelativeResize="0"/>
          <p:nvPr/>
        </p:nvPicPr>
        <p:blipFill rotWithShape="1">
          <a:blip r:embed="rId3">
            <a:alphaModFix/>
          </a:blip>
          <a:srcRect/>
          <a:stretch/>
        </p:blipFill>
        <p:spPr>
          <a:xfrm>
            <a:off x="-22050" y="-38650"/>
            <a:ext cx="9212750" cy="5182151"/>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p38"/>
          <p:cNvPicPr preferRelativeResize="0"/>
          <p:nvPr/>
        </p:nvPicPr>
        <p:blipFill rotWithShape="1">
          <a:blip r:embed="rId3">
            <a:alphaModFix/>
          </a:blip>
          <a:srcRect/>
          <a:stretch/>
        </p:blipFill>
        <p:spPr>
          <a:xfrm>
            <a:off x="-22050" y="-38650"/>
            <a:ext cx="9212750" cy="5182151"/>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pic>
        <p:nvPicPr>
          <p:cNvPr id="191" name="Google Shape;191;p39"/>
          <p:cNvPicPr preferRelativeResize="0"/>
          <p:nvPr/>
        </p:nvPicPr>
        <p:blipFill rotWithShape="1">
          <a:blip r:embed="rId3">
            <a:alphaModFix/>
          </a:blip>
          <a:srcRect/>
          <a:stretch/>
        </p:blipFill>
        <p:spPr>
          <a:xfrm>
            <a:off x="-22050" y="-38650"/>
            <a:ext cx="9212750" cy="518215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pic>
        <p:nvPicPr>
          <p:cNvPr id="196" name="Google Shape;196;p40"/>
          <p:cNvPicPr preferRelativeResize="0"/>
          <p:nvPr/>
        </p:nvPicPr>
        <p:blipFill rotWithShape="1">
          <a:blip r:embed="rId3">
            <a:alphaModFix/>
          </a:blip>
          <a:srcRect/>
          <a:stretch/>
        </p:blipFill>
        <p:spPr>
          <a:xfrm>
            <a:off x="-22050" y="-38650"/>
            <a:ext cx="9212750" cy="518215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pic>
        <p:nvPicPr>
          <p:cNvPr id="201" name="Google Shape;201;p41"/>
          <p:cNvPicPr preferRelativeResize="0"/>
          <p:nvPr/>
        </p:nvPicPr>
        <p:blipFill rotWithShape="1">
          <a:blip r:embed="rId3">
            <a:alphaModFix/>
          </a:blip>
          <a:srcRect/>
          <a:stretch/>
        </p:blipFill>
        <p:spPr>
          <a:xfrm>
            <a:off x="-22050" y="-38650"/>
            <a:ext cx="9212750" cy="518215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206" name="Google Shape;206;p42"/>
          <p:cNvPicPr preferRelativeResize="0"/>
          <p:nvPr/>
        </p:nvPicPr>
        <p:blipFill rotWithShape="1">
          <a:blip r:embed="rId3">
            <a:alphaModFix/>
          </a:blip>
          <a:srcRect/>
          <a:stretch/>
        </p:blipFill>
        <p:spPr>
          <a:xfrm>
            <a:off x="-22050" y="-38650"/>
            <a:ext cx="9212750" cy="5182151"/>
          </a:xfrm>
          <a:prstGeom prst="rect">
            <a:avLst/>
          </a:prstGeom>
          <a:noFill/>
          <a:ln>
            <a:noFill/>
          </a:ln>
        </p:spPr>
      </p:pic>
      <p:pic>
        <p:nvPicPr>
          <p:cNvPr id="207" name="Google Shape;207;p42"/>
          <p:cNvPicPr preferRelativeResize="0"/>
          <p:nvPr/>
        </p:nvPicPr>
        <p:blipFill>
          <a:blip r:embed="rId4">
            <a:alphaModFix/>
          </a:blip>
          <a:stretch>
            <a:fillRect/>
          </a:stretch>
        </p:blipFill>
        <p:spPr>
          <a:xfrm>
            <a:off x="4998450" y="518500"/>
            <a:ext cx="2038076" cy="2306775"/>
          </a:xfrm>
          <a:prstGeom prst="rect">
            <a:avLst/>
          </a:prstGeom>
          <a:noFill/>
          <a:ln>
            <a:noFill/>
          </a:ln>
        </p:spPr>
      </p:pic>
      <p:pic>
        <p:nvPicPr>
          <p:cNvPr id="208" name="Google Shape;208;p42"/>
          <p:cNvPicPr preferRelativeResize="0"/>
          <p:nvPr/>
        </p:nvPicPr>
        <p:blipFill>
          <a:blip r:embed="rId5">
            <a:alphaModFix/>
          </a:blip>
          <a:stretch>
            <a:fillRect/>
          </a:stretch>
        </p:blipFill>
        <p:spPr>
          <a:xfrm>
            <a:off x="5613500" y="748332"/>
            <a:ext cx="2038075" cy="1675867"/>
          </a:xfrm>
          <a:prstGeom prst="rect">
            <a:avLst/>
          </a:prstGeom>
          <a:noFill/>
          <a:ln>
            <a:noFill/>
          </a:ln>
        </p:spPr>
      </p:pic>
      <p:pic>
        <p:nvPicPr>
          <p:cNvPr id="209" name="Google Shape;209;p42"/>
          <p:cNvPicPr preferRelativeResize="0"/>
          <p:nvPr/>
        </p:nvPicPr>
        <p:blipFill>
          <a:blip r:embed="rId6">
            <a:alphaModFix/>
          </a:blip>
          <a:stretch>
            <a:fillRect/>
          </a:stretch>
        </p:blipFill>
        <p:spPr>
          <a:xfrm>
            <a:off x="6634700" y="663500"/>
            <a:ext cx="1575674" cy="1178224"/>
          </a:xfrm>
          <a:prstGeom prst="rect">
            <a:avLst/>
          </a:prstGeom>
          <a:noFill/>
          <a:ln>
            <a:noFill/>
          </a:ln>
        </p:spPr>
      </p:pic>
      <p:pic>
        <p:nvPicPr>
          <p:cNvPr id="210" name="Google Shape;210;p42"/>
          <p:cNvPicPr preferRelativeResize="0"/>
          <p:nvPr/>
        </p:nvPicPr>
        <p:blipFill>
          <a:blip r:embed="rId7">
            <a:alphaModFix/>
          </a:blip>
          <a:stretch>
            <a:fillRect/>
          </a:stretch>
        </p:blipFill>
        <p:spPr>
          <a:xfrm>
            <a:off x="7523350" y="457925"/>
            <a:ext cx="1145571" cy="1178225"/>
          </a:xfrm>
          <a:prstGeom prst="rect">
            <a:avLst/>
          </a:prstGeom>
          <a:noFill/>
          <a:ln>
            <a:noFill/>
          </a:ln>
        </p:spPr>
      </p:pic>
      <p:pic>
        <p:nvPicPr>
          <p:cNvPr id="211" name="Google Shape;211;p42"/>
          <p:cNvPicPr preferRelativeResize="0"/>
          <p:nvPr/>
        </p:nvPicPr>
        <p:blipFill>
          <a:blip r:embed="rId8">
            <a:alphaModFix/>
          </a:blip>
          <a:stretch>
            <a:fillRect/>
          </a:stretch>
        </p:blipFill>
        <p:spPr>
          <a:xfrm>
            <a:off x="8490050" y="153950"/>
            <a:ext cx="583825" cy="1309625"/>
          </a:xfrm>
          <a:prstGeom prst="rect">
            <a:avLst/>
          </a:prstGeom>
          <a:noFill/>
          <a:ln>
            <a:noFill/>
          </a:ln>
        </p:spPr>
      </p:pic>
      <p:pic>
        <p:nvPicPr>
          <p:cNvPr id="212" name="Google Shape;212;p42"/>
          <p:cNvPicPr preferRelativeResize="0"/>
          <p:nvPr/>
        </p:nvPicPr>
        <p:blipFill>
          <a:blip r:embed="rId8">
            <a:alphaModFix/>
          </a:blip>
          <a:stretch>
            <a:fillRect/>
          </a:stretch>
        </p:blipFill>
        <p:spPr>
          <a:xfrm flipH="1">
            <a:off x="8668925" y="-894100"/>
            <a:ext cx="583825" cy="130962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400"/>
                                        <p:tgtEl>
                                          <p:spTgt spid="207"/>
                                        </p:tgtEl>
                                      </p:cBhvr>
                                    </p:animEffect>
                                    <p:set>
                                      <p:cBhvr>
                                        <p:cTn id="7" dur="1" fill="hold">
                                          <p:stCondLst>
                                            <p:cond delay="400"/>
                                          </p:stCondLst>
                                        </p:cTn>
                                        <p:tgtEl>
                                          <p:spTgt spid="207"/>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208"/>
                                        </p:tgtEl>
                                        <p:attrNameLst>
                                          <p:attrName>style.visibility</p:attrName>
                                        </p:attrNameLst>
                                      </p:cBhvr>
                                      <p:to>
                                        <p:strVal val="visible"/>
                                      </p:to>
                                    </p:set>
                                    <p:animEffect transition="in" filter="fade">
                                      <p:cBhvr>
                                        <p:cTn id="10" dur="400"/>
                                        <p:tgtEl>
                                          <p:spTgt spid="208"/>
                                        </p:tgtEl>
                                      </p:cBhvr>
                                    </p:animEffect>
                                  </p:childTnLst>
                                </p:cTn>
                              </p:par>
                            </p:childTnLst>
                          </p:cTn>
                        </p:par>
                        <p:par>
                          <p:cTn id="11" fill="hold">
                            <p:stCondLst>
                              <p:cond delay="400"/>
                            </p:stCondLst>
                            <p:childTnLst>
                              <p:par>
                                <p:cTn id="12" presetID="10" presetClass="exit" presetSubtype="0" fill="hold" nodeType="afterEffect">
                                  <p:stCondLst>
                                    <p:cond delay="0"/>
                                  </p:stCondLst>
                                  <p:childTnLst>
                                    <p:animEffect transition="out" filter="fade">
                                      <p:cBhvr>
                                        <p:cTn id="13" dur="400"/>
                                        <p:tgtEl>
                                          <p:spTgt spid="208"/>
                                        </p:tgtEl>
                                      </p:cBhvr>
                                    </p:animEffect>
                                    <p:set>
                                      <p:cBhvr>
                                        <p:cTn id="14" dur="1" fill="hold">
                                          <p:stCondLst>
                                            <p:cond delay="400"/>
                                          </p:stCondLst>
                                        </p:cTn>
                                        <p:tgtEl>
                                          <p:spTgt spid="208"/>
                                        </p:tgtEl>
                                        <p:attrNameLst>
                                          <p:attrName>style.visibility</p:attrName>
                                        </p:attrNameLst>
                                      </p:cBhvr>
                                      <p:to>
                                        <p:strVal val="hidden"/>
                                      </p:to>
                                    </p:set>
                                  </p:childTnLst>
                                </p:cTn>
                              </p:par>
                              <p:par>
                                <p:cTn id="15" presetID="10" presetClass="entr" presetSubtype="0" fill="hold" nodeType="withEffect">
                                  <p:stCondLst>
                                    <p:cond delay="0"/>
                                  </p:stCondLst>
                                  <p:childTnLst>
                                    <p:set>
                                      <p:cBhvr>
                                        <p:cTn id="16" dur="1" fill="hold">
                                          <p:stCondLst>
                                            <p:cond delay="0"/>
                                          </p:stCondLst>
                                        </p:cTn>
                                        <p:tgtEl>
                                          <p:spTgt spid="209"/>
                                        </p:tgtEl>
                                        <p:attrNameLst>
                                          <p:attrName>style.visibility</p:attrName>
                                        </p:attrNameLst>
                                      </p:cBhvr>
                                      <p:to>
                                        <p:strVal val="visible"/>
                                      </p:to>
                                    </p:set>
                                    <p:animEffect transition="in" filter="fade">
                                      <p:cBhvr>
                                        <p:cTn id="17" dur="400"/>
                                        <p:tgtEl>
                                          <p:spTgt spid="209"/>
                                        </p:tgtEl>
                                      </p:cBhvr>
                                    </p:animEffect>
                                  </p:childTnLst>
                                </p:cTn>
                              </p:par>
                            </p:childTnLst>
                          </p:cTn>
                        </p:par>
                        <p:par>
                          <p:cTn id="18" fill="hold">
                            <p:stCondLst>
                              <p:cond delay="800"/>
                            </p:stCondLst>
                            <p:childTnLst>
                              <p:par>
                                <p:cTn id="19" presetID="10" presetClass="exit" presetSubtype="0" fill="hold" nodeType="afterEffect">
                                  <p:stCondLst>
                                    <p:cond delay="0"/>
                                  </p:stCondLst>
                                  <p:childTnLst>
                                    <p:animEffect transition="out" filter="fade">
                                      <p:cBhvr>
                                        <p:cTn id="20" dur="400"/>
                                        <p:tgtEl>
                                          <p:spTgt spid="209"/>
                                        </p:tgtEl>
                                      </p:cBhvr>
                                    </p:animEffect>
                                    <p:set>
                                      <p:cBhvr>
                                        <p:cTn id="21" dur="1" fill="hold">
                                          <p:stCondLst>
                                            <p:cond delay="400"/>
                                          </p:stCondLst>
                                        </p:cTn>
                                        <p:tgtEl>
                                          <p:spTgt spid="209"/>
                                        </p:tgtEl>
                                        <p:attrNameLst>
                                          <p:attrName>style.visibility</p:attrName>
                                        </p:attrNameLst>
                                      </p:cBhvr>
                                      <p:to>
                                        <p:strVal val="hidden"/>
                                      </p:to>
                                    </p:set>
                                  </p:childTnLst>
                                </p:cTn>
                              </p:par>
                              <p:par>
                                <p:cTn id="22" presetID="10" presetClass="entr" presetSubtype="0" fill="hold" nodeType="withEffect">
                                  <p:stCondLst>
                                    <p:cond delay="0"/>
                                  </p:stCondLst>
                                  <p:childTnLst>
                                    <p:set>
                                      <p:cBhvr>
                                        <p:cTn id="23" dur="1" fill="hold">
                                          <p:stCondLst>
                                            <p:cond delay="0"/>
                                          </p:stCondLst>
                                        </p:cTn>
                                        <p:tgtEl>
                                          <p:spTgt spid="210"/>
                                        </p:tgtEl>
                                        <p:attrNameLst>
                                          <p:attrName>style.visibility</p:attrName>
                                        </p:attrNameLst>
                                      </p:cBhvr>
                                      <p:to>
                                        <p:strVal val="visible"/>
                                      </p:to>
                                    </p:set>
                                    <p:animEffect transition="in" filter="fade">
                                      <p:cBhvr>
                                        <p:cTn id="24" dur="400"/>
                                        <p:tgtEl>
                                          <p:spTgt spid="210"/>
                                        </p:tgtEl>
                                      </p:cBhvr>
                                    </p:animEffect>
                                  </p:childTnLst>
                                </p:cTn>
                              </p:par>
                            </p:childTnLst>
                          </p:cTn>
                        </p:par>
                        <p:par>
                          <p:cTn id="25" fill="hold">
                            <p:stCondLst>
                              <p:cond delay="1200"/>
                            </p:stCondLst>
                            <p:childTnLst>
                              <p:par>
                                <p:cTn id="26" presetID="10" presetClass="exit" presetSubtype="0" fill="hold" nodeType="afterEffect">
                                  <p:stCondLst>
                                    <p:cond delay="0"/>
                                  </p:stCondLst>
                                  <p:childTnLst>
                                    <p:animEffect transition="out" filter="fade">
                                      <p:cBhvr>
                                        <p:cTn id="27" dur="400"/>
                                        <p:tgtEl>
                                          <p:spTgt spid="210"/>
                                        </p:tgtEl>
                                      </p:cBhvr>
                                    </p:animEffect>
                                    <p:set>
                                      <p:cBhvr>
                                        <p:cTn id="28" dur="1" fill="hold">
                                          <p:stCondLst>
                                            <p:cond delay="400"/>
                                          </p:stCondLst>
                                        </p:cTn>
                                        <p:tgtEl>
                                          <p:spTgt spid="210"/>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211"/>
                                        </p:tgtEl>
                                        <p:attrNameLst>
                                          <p:attrName>style.visibility</p:attrName>
                                        </p:attrNameLst>
                                      </p:cBhvr>
                                      <p:to>
                                        <p:strVal val="visible"/>
                                      </p:to>
                                    </p:set>
                                    <p:animEffect transition="in" filter="fade">
                                      <p:cBhvr>
                                        <p:cTn id="31" dur="400"/>
                                        <p:tgtEl>
                                          <p:spTgt spid="211"/>
                                        </p:tgtEl>
                                      </p:cBhvr>
                                    </p:animEffect>
                                  </p:childTnLst>
                                </p:cTn>
                              </p:par>
                            </p:childTnLst>
                          </p:cTn>
                        </p:par>
                        <p:par>
                          <p:cTn id="32" fill="hold">
                            <p:stCondLst>
                              <p:cond delay="1600"/>
                            </p:stCondLst>
                            <p:childTnLst>
                              <p:par>
                                <p:cTn id="33" presetID="10" presetClass="exit" presetSubtype="0" fill="hold" nodeType="afterEffect">
                                  <p:stCondLst>
                                    <p:cond delay="0"/>
                                  </p:stCondLst>
                                  <p:childTnLst>
                                    <p:animEffect transition="out" filter="fade">
                                      <p:cBhvr>
                                        <p:cTn id="34" dur="400"/>
                                        <p:tgtEl>
                                          <p:spTgt spid="211"/>
                                        </p:tgtEl>
                                      </p:cBhvr>
                                    </p:animEffect>
                                    <p:set>
                                      <p:cBhvr>
                                        <p:cTn id="35" dur="1" fill="hold">
                                          <p:stCondLst>
                                            <p:cond delay="400"/>
                                          </p:stCondLst>
                                        </p:cTn>
                                        <p:tgtEl>
                                          <p:spTgt spid="211"/>
                                        </p:tgtEl>
                                        <p:attrNameLst>
                                          <p:attrName>style.visibility</p:attrName>
                                        </p:attrNameLst>
                                      </p:cBhvr>
                                      <p:to>
                                        <p:strVal val="hidden"/>
                                      </p:to>
                                    </p:set>
                                  </p:childTnLst>
                                </p:cTn>
                              </p:par>
                              <p:par>
                                <p:cTn id="36" presetID="10" presetClass="entr" presetSubtype="0" fill="hold" nodeType="withEffect">
                                  <p:stCondLst>
                                    <p:cond delay="0"/>
                                  </p:stCondLst>
                                  <p:childTnLst>
                                    <p:set>
                                      <p:cBhvr>
                                        <p:cTn id="37" dur="1" fill="hold">
                                          <p:stCondLst>
                                            <p:cond delay="0"/>
                                          </p:stCondLst>
                                        </p:cTn>
                                        <p:tgtEl>
                                          <p:spTgt spid="212"/>
                                        </p:tgtEl>
                                        <p:attrNameLst>
                                          <p:attrName>style.visibility</p:attrName>
                                        </p:attrNameLst>
                                      </p:cBhvr>
                                      <p:to>
                                        <p:strVal val="visible"/>
                                      </p:to>
                                    </p:set>
                                    <p:animEffect transition="in" filter="fade">
                                      <p:cBhvr>
                                        <p:cTn id="38" dur="400"/>
                                        <p:tgtEl>
                                          <p:spTgt spid="212"/>
                                        </p:tgtEl>
                                      </p:cBhvr>
                                    </p:animEffect>
                                  </p:childTnLst>
                                </p:cTn>
                              </p:par>
                            </p:childTnLst>
                          </p:cTn>
                        </p:par>
                        <p:par>
                          <p:cTn id="39" fill="hold">
                            <p:stCondLst>
                              <p:cond delay="2000"/>
                            </p:stCondLst>
                            <p:childTnLst>
                              <p:par>
                                <p:cTn id="40" presetID="10" presetClass="exit" presetSubtype="0" fill="hold" nodeType="afterEffect">
                                  <p:stCondLst>
                                    <p:cond delay="0"/>
                                  </p:stCondLst>
                                  <p:childTnLst>
                                    <p:animEffect transition="out" filter="fade">
                                      <p:cBhvr>
                                        <p:cTn id="41" dur="400"/>
                                        <p:tgtEl>
                                          <p:spTgt spid="212"/>
                                        </p:tgtEl>
                                      </p:cBhvr>
                                    </p:animEffect>
                                    <p:set>
                                      <p:cBhvr>
                                        <p:cTn id="42" dur="1" fill="hold">
                                          <p:stCondLst>
                                            <p:cond delay="400"/>
                                          </p:stCondLst>
                                        </p:cTn>
                                        <p:tgtEl>
                                          <p:spTgt spid="2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217" name="Google Shape;217;p43"/>
          <p:cNvPicPr preferRelativeResize="0"/>
          <p:nvPr/>
        </p:nvPicPr>
        <p:blipFill rotWithShape="1">
          <a:blip r:embed="rId3">
            <a:alphaModFix/>
          </a:blip>
          <a:srcRect/>
          <a:stretch/>
        </p:blipFill>
        <p:spPr>
          <a:xfrm>
            <a:off x="-22050" y="-38650"/>
            <a:ext cx="9212750" cy="518215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2" name="Google Shape;302;p57"/>
          <p:cNvPicPr preferRelativeResize="0"/>
          <p:nvPr/>
        </p:nvPicPr>
        <p:blipFill rotWithShape="1">
          <a:blip r:embed="rId3">
            <a:alphaModFix/>
          </a:blip>
          <a:srcRect/>
          <a:stretch/>
        </p:blipFill>
        <p:spPr>
          <a:xfrm>
            <a:off x="-22050" y="-38649"/>
            <a:ext cx="9212750" cy="5182151"/>
          </a:xfrm>
          <a:prstGeom prst="rect">
            <a:avLst/>
          </a:prstGeom>
          <a:noFill/>
          <a:ln>
            <a:noFill/>
          </a:ln>
        </p:spPr>
      </p:pic>
      <p:pic>
        <p:nvPicPr>
          <p:cNvPr id="303" name="Google Shape;303;p57"/>
          <p:cNvPicPr preferRelativeResize="0"/>
          <p:nvPr/>
        </p:nvPicPr>
        <p:blipFill>
          <a:blip r:embed="rId4">
            <a:alphaModFix/>
          </a:blip>
          <a:stretch>
            <a:fillRect/>
          </a:stretch>
        </p:blipFill>
        <p:spPr>
          <a:xfrm>
            <a:off x="1088451" y="961426"/>
            <a:ext cx="6967099" cy="3918999"/>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pic>
        <p:nvPicPr>
          <p:cNvPr id="308" name="Google Shape;308;p58"/>
          <p:cNvPicPr preferRelativeResize="0"/>
          <p:nvPr/>
        </p:nvPicPr>
        <p:blipFill rotWithShape="1">
          <a:blip r:embed="rId3">
            <a:alphaModFix/>
          </a:blip>
          <a:srcRect/>
          <a:stretch/>
        </p:blipFill>
        <p:spPr>
          <a:xfrm>
            <a:off x="-22050" y="-38649"/>
            <a:ext cx="9212750" cy="5182151"/>
          </a:xfrm>
          <a:prstGeom prst="rect">
            <a:avLst/>
          </a:prstGeom>
          <a:noFill/>
          <a:ln>
            <a:noFill/>
          </a:ln>
        </p:spPr>
      </p:pic>
      <p:pic>
        <p:nvPicPr>
          <p:cNvPr id="309" name="Google Shape;309;p58"/>
          <p:cNvPicPr preferRelativeResize="0"/>
          <p:nvPr/>
        </p:nvPicPr>
        <p:blipFill rotWithShape="1">
          <a:blip r:embed="rId4">
            <a:alphaModFix/>
          </a:blip>
          <a:srcRect/>
          <a:stretch/>
        </p:blipFill>
        <p:spPr>
          <a:xfrm>
            <a:off x="1088451" y="961426"/>
            <a:ext cx="6967099" cy="391899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
        <p:nvSpPr>
          <p:cNvPr id="3" name="object 3"/>
          <p:cNvSpPr/>
          <p:nvPr/>
        </p:nvSpPr>
        <p:spPr>
          <a:xfrm>
            <a:off x="2286829" y="417400"/>
            <a:ext cx="703580" cy="703580"/>
          </a:xfrm>
          <a:custGeom>
            <a:avLst/>
            <a:gdLst/>
            <a:ahLst/>
            <a:cxnLst/>
            <a:rect l="l" t="t" r="r" b="b"/>
            <a:pathLst>
              <a:path w="703580" h="703580">
                <a:moveTo>
                  <a:pt x="0" y="351749"/>
                </a:moveTo>
                <a:lnTo>
                  <a:pt x="3211" y="304019"/>
                </a:lnTo>
                <a:lnTo>
                  <a:pt x="12564" y="258240"/>
                </a:lnTo>
                <a:lnTo>
                  <a:pt x="27642" y="214833"/>
                </a:lnTo>
                <a:lnTo>
                  <a:pt x="48024" y="174215"/>
                </a:lnTo>
                <a:lnTo>
                  <a:pt x="73291" y="136806"/>
                </a:lnTo>
                <a:lnTo>
                  <a:pt x="103025" y="103025"/>
                </a:lnTo>
                <a:lnTo>
                  <a:pt x="136806" y="73291"/>
                </a:lnTo>
                <a:lnTo>
                  <a:pt x="174214" y="48024"/>
                </a:lnTo>
                <a:lnTo>
                  <a:pt x="214832" y="27642"/>
                </a:lnTo>
                <a:lnTo>
                  <a:pt x="258240" y="12564"/>
                </a:lnTo>
                <a:lnTo>
                  <a:pt x="304019" y="3211"/>
                </a:lnTo>
                <a:lnTo>
                  <a:pt x="351749" y="0"/>
                </a:lnTo>
                <a:lnTo>
                  <a:pt x="397985" y="3050"/>
                </a:lnTo>
                <a:lnTo>
                  <a:pt x="443037" y="12051"/>
                </a:lnTo>
                <a:lnTo>
                  <a:pt x="486358" y="26775"/>
                </a:lnTo>
                <a:lnTo>
                  <a:pt x="527403" y="46996"/>
                </a:lnTo>
                <a:lnTo>
                  <a:pt x="565624" y="72488"/>
                </a:lnTo>
                <a:lnTo>
                  <a:pt x="600474" y="103025"/>
                </a:lnTo>
                <a:lnTo>
                  <a:pt x="631011" y="137875"/>
                </a:lnTo>
                <a:lnTo>
                  <a:pt x="656503" y="176096"/>
                </a:lnTo>
                <a:lnTo>
                  <a:pt x="676724" y="217141"/>
                </a:lnTo>
                <a:lnTo>
                  <a:pt x="691448" y="260462"/>
                </a:lnTo>
                <a:lnTo>
                  <a:pt x="700449" y="305514"/>
                </a:lnTo>
                <a:lnTo>
                  <a:pt x="703499" y="351749"/>
                </a:lnTo>
                <a:lnTo>
                  <a:pt x="700288" y="399480"/>
                </a:lnTo>
                <a:lnTo>
                  <a:pt x="690935" y="445259"/>
                </a:lnTo>
                <a:lnTo>
                  <a:pt x="675857" y="488666"/>
                </a:lnTo>
                <a:lnTo>
                  <a:pt x="655475" y="529284"/>
                </a:lnTo>
                <a:lnTo>
                  <a:pt x="630208" y="566693"/>
                </a:lnTo>
                <a:lnTo>
                  <a:pt x="600474" y="600474"/>
                </a:lnTo>
                <a:lnTo>
                  <a:pt x="566693" y="630208"/>
                </a:lnTo>
                <a:lnTo>
                  <a:pt x="529284" y="655475"/>
                </a:lnTo>
                <a:lnTo>
                  <a:pt x="488667" y="675857"/>
                </a:lnTo>
                <a:lnTo>
                  <a:pt x="445259" y="690935"/>
                </a:lnTo>
                <a:lnTo>
                  <a:pt x="399480" y="700288"/>
                </a:lnTo>
                <a:lnTo>
                  <a:pt x="351749" y="703499"/>
                </a:lnTo>
                <a:lnTo>
                  <a:pt x="304019" y="700288"/>
                </a:lnTo>
                <a:lnTo>
                  <a:pt x="258240" y="690935"/>
                </a:lnTo>
                <a:lnTo>
                  <a:pt x="214832" y="675857"/>
                </a:lnTo>
                <a:lnTo>
                  <a:pt x="174214" y="655475"/>
                </a:lnTo>
                <a:lnTo>
                  <a:pt x="136806" y="630208"/>
                </a:lnTo>
                <a:lnTo>
                  <a:pt x="103025" y="600474"/>
                </a:lnTo>
                <a:lnTo>
                  <a:pt x="73291" y="566693"/>
                </a:lnTo>
                <a:lnTo>
                  <a:pt x="48024" y="529284"/>
                </a:lnTo>
                <a:lnTo>
                  <a:pt x="27642" y="488666"/>
                </a:lnTo>
                <a:lnTo>
                  <a:pt x="12564" y="445259"/>
                </a:lnTo>
                <a:lnTo>
                  <a:pt x="3211" y="399480"/>
                </a:lnTo>
                <a:lnTo>
                  <a:pt x="0" y="351749"/>
                </a:lnTo>
                <a:close/>
              </a:path>
            </a:pathLst>
          </a:custGeom>
          <a:ln w="76199">
            <a:solidFill>
              <a:srgbClr val="FFFF00"/>
            </a:solidFill>
          </a:ln>
        </p:spPr>
        <p:txBody>
          <a:bodyPr wrap="square" lIns="0" tIns="0" rIns="0" bIns="0" rtlCol="0"/>
          <a:lstStyle/>
          <a:p>
            <a:endParaRPr/>
          </a:p>
        </p:txBody>
      </p:sp>
      <p:sp>
        <p:nvSpPr>
          <p:cNvPr id="4" name="object 4"/>
          <p:cNvSpPr/>
          <p:nvPr/>
        </p:nvSpPr>
        <p:spPr>
          <a:xfrm>
            <a:off x="3739979" y="1692749"/>
            <a:ext cx="1121410" cy="711835"/>
          </a:xfrm>
          <a:custGeom>
            <a:avLst/>
            <a:gdLst/>
            <a:ahLst/>
            <a:cxnLst/>
            <a:rect l="l" t="t" r="r" b="b"/>
            <a:pathLst>
              <a:path w="1121410" h="711835">
                <a:moveTo>
                  <a:pt x="0" y="259049"/>
                </a:moveTo>
                <a:lnTo>
                  <a:pt x="4173" y="212485"/>
                </a:lnTo>
                <a:lnTo>
                  <a:pt x="16206" y="168659"/>
                </a:lnTo>
                <a:lnTo>
                  <a:pt x="35367" y="128302"/>
                </a:lnTo>
                <a:lnTo>
                  <a:pt x="60925" y="92147"/>
                </a:lnTo>
                <a:lnTo>
                  <a:pt x="92147" y="60925"/>
                </a:lnTo>
                <a:lnTo>
                  <a:pt x="128302" y="35367"/>
                </a:lnTo>
                <a:lnTo>
                  <a:pt x="168658" y="16206"/>
                </a:lnTo>
                <a:lnTo>
                  <a:pt x="212485" y="4173"/>
                </a:lnTo>
                <a:lnTo>
                  <a:pt x="259049" y="0"/>
                </a:lnTo>
                <a:lnTo>
                  <a:pt x="309824" y="5023"/>
                </a:lnTo>
                <a:lnTo>
                  <a:pt x="358183" y="19719"/>
                </a:lnTo>
                <a:lnTo>
                  <a:pt x="402770" y="43523"/>
                </a:lnTo>
                <a:lnTo>
                  <a:pt x="442225" y="75873"/>
                </a:lnTo>
                <a:lnTo>
                  <a:pt x="474576" y="115328"/>
                </a:lnTo>
                <a:lnTo>
                  <a:pt x="498380" y="159915"/>
                </a:lnTo>
                <a:lnTo>
                  <a:pt x="513076" y="208275"/>
                </a:lnTo>
                <a:lnTo>
                  <a:pt x="518099" y="259049"/>
                </a:lnTo>
                <a:lnTo>
                  <a:pt x="513926" y="305614"/>
                </a:lnTo>
                <a:lnTo>
                  <a:pt x="501893" y="349440"/>
                </a:lnTo>
                <a:lnTo>
                  <a:pt x="482731" y="389797"/>
                </a:lnTo>
                <a:lnTo>
                  <a:pt x="457174" y="425952"/>
                </a:lnTo>
                <a:lnTo>
                  <a:pt x="425952" y="457174"/>
                </a:lnTo>
                <a:lnTo>
                  <a:pt x="389797" y="482732"/>
                </a:lnTo>
                <a:lnTo>
                  <a:pt x="349440" y="501893"/>
                </a:lnTo>
                <a:lnTo>
                  <a:pt x="305614" y="513926"/>
                </a:lnTo>
                <a:lnTo>
                  <a:pt x="259049" y="518099"/>
                </a:lnTo>
                <a:lnTo>
                  <a:pt x="212485" y="513926"/>
                </a:lnTo>
                <a:lnTo>
                  <a:pt x="168658" y="501893"/>
                </a:lnTo>
                <a:lnTo>
                  <a:pt x="128302" y="482732"/>
                </a:lnTo>
                <a:lnTo>
                  <a:pt x="92147" y="457174"/>
                </a:lnTo>
                <a:lnTo>
                  <a:pt x="60925" y="425952"/>
                </a:lnTo>
                <a:lnTo>
                  <a:pt x="35367" y="389797"/>
                </a:lnTo>
                <a:lnTo>
                  <a:pt x="16206" y="349440"/>
                </a:lnTo>
                <a:lnTo>
                  <a:pt x="4173" y="305614"/>
                </a:lnTo>
                <a:lnTo>
                  <a:pt x="0" y="259049"/>
                </a:lnTo>
                <a:close/>
              </a:path>
              <a:path w="1121410" h="711835">
                <a:moveTo>
                  <a:pt x="602899" y="452299"/>
                </a:moveTo>
                <a:lnTo>
                  <a:pt x="607073" y="405735"/>
                </a:lnTo>
                <a:lnTo>
                  <a:pt x="619106" y="361909"/>
                </a:lnTo>
                <a:lnTo>
                  <a:pt x="638267" y="321552"/>
                </a:lnTo>
                <a:lnTo>
                  <a:pt x="663825" y="285397"/>
                </a:lnTo>
                <a:lnTo>
                  <a:pt x="695047" y="254175"/>
                </a:lnTo>
                <a:lnTo>
                  <a:pt x="731202" y="228617"/>
                </a:lnTo>
                <a:lnTo>
                  <a:pt x="771558" y="209456"/>
                </a:lnTo>
                <a:lnTo>
                  <a:pt x="815385" y="197423"/>
                </a:lnTo>
                <a:lnTo>
                  <a:pt x="861949" y="193249"/>
                </a:lnTo>
                <a:lnTo>
                  <a:pt x="912724" y="198273"/>
                </a:lnTo>
                <a:lnTo>
                  <a:pt x="961083" y="212969"/>
                </a:lnTo>
                <a:lnTo>
                  <a:pt x="1005670" y="236773"/>
                </a:lnTo>
                <a:lnTo>
                  <a:pt x="1045125" y="269123"/>
                </a:lnTo>
                <a:lnTo>
                  <a:pt x="1077476" y="308578"/>
                </a:lnTo>
                <a:lnTo>
                  <a:pt x="1101280" y="353165"/>
                </a:lnTo>
                <a:lnTo>
                  <a:pt x="1115976" y="401525"/>
                </a:lnTo>
                <a:lnTo>
                  <a:pt x="1120999" y="452299"/>
                </a:lnTo>
                <a:lnTo>
                  <a:pt x="1116826" y="498864"/>
                </a:lnTo>
                <a:lnTo>
                  <a:pt x="1104793" y="542690"/>
                </a:lnTo>
                <a:lnTo>
                  <a:pt x="1085631" y="583047"/>
                </a:lnTo>
                <a:lnTo>
                  <a:pt x="1060074" y="619202"/>
                </a:lnTo>
                <a:lnTo>
                  <a:pt x="1028852" y="650424"/>
                </a:lnTo>
                <a:lnTo>
                  <a:pt x="992697" y="675982"/>
                </a:lnTo>
                <a:lnTo>
                  <a:pt x="952340" y="695143"/>
                </a:lnTo>
                <a:lnTo>
                  <a:pt x="908514" y="707176"/>
                </a:lnTo>
                <a:lnTo>
                  <a:pt x="861949" y="711349"/>
                </a:lnTo>
                <a:lnTo>
                  <a:pt x="815385" y="707176"/>
                </a:lnTo>
                <a:lnTo>
                  <a:pt x="771558" y="695143"/>
                </a:lnTo>
                <a:lnTo>
                  <a:pt x="731202" y="675982"/>
                </a:lnTo>
                <a:lnTo>
                  <a:pt x="695047" y="650424"/>
                </a:lnTo>
                <a:lnTo>
                  <a:pt x="663825" y="619202"/>
                </a:lnTo>
                <a:lnTo>
                  <a:pt x="638267" y="583047"/>
                </a:lnTo>
                <a:lnTo>
                  <a:pt x="619106" y="542690"/>
                </a:lnTo>
                <a:lnTo>
                  <a:pt x="607073" y="498864"/>
                </a:lnTo>
                <a:lnTo>
                  <a:pt x="602899" y="452299"/>
                </a:lnTo>
                <a:close/>
              </a:path>
            </a:pathLst>
          </a:custGeom>
          <a:ln w="76199">
            <a:solidFill>
              <a:srgbClr val="FFFF00"/>
            </a:solidFill>
          </a:ln>
        </p:spPr>
        <p:txBody>
          <a:bodyPr wrap="square" lIns="0" tIns="0" rIns="0" bIns="0" rtlCol="0"/>
          <a:lstStyle/>
          <a:p>
            <a:endParaRPr/>
          </a:p>
        </p:txBody>
      </p:sp>
      <p:sp>
        <p:nvSpPr>
          <p:cNvPr id="5" name="object 5"/>
          <p:cNvSpPr/>
          <p:nvPr/>
        </p:nvSpPr>
        <p:spPr>
          <a:xfrm>
            <a:off x="3848192" y="3857041"/>
            <a:ext cx="641985" cy="556895"/>
          </a:xfrm>
          <a:custGeom>
            <a:avLst/>
            <a:gdLst/>
            <a:ahLst/>
            <a:cxnLst/>
            <a:rect l="l" t="t" r="r" b="b"/>
            <a:pathLst>
              <a:path w="641985" h="556895">
                <a:moveTo>
                  <a:pt x="0" y="139199"/>
                </a:moveTo>
                <a:lnTo>
                  <a:pt x="7096" y="95201"/>
                </a:lnTo>
                <a:lnTo>
                  <a:pt x="26857" y="56990"/>
                </a:lnTo>
                <a:lnTo>
                  <a:pt x="56990" y="26857"/>
                </a:lnTo>
                <a:lnTo>
                  <a:pt x="95202" y="7096"/>
                </a:lnTo>
                <a:lnTo>
                  <a:pt x="139199" y="0"/>
                </a:lnTo>
                <a:lnTo>
                  <a:pt x="192469" y="10595"/>
                </a:lnTo>
                <a:lnTo>
                  <a:pt x="237629" y="40770"/>
                </a:lnTo>
                <a:lnTo>
                  <a:pt x="267804" y="85930"/>
                </a:lnTo>
                <a:lnTo>
                  <a:pt x="278399" y="139199"/>
                </a:lnTo>
                <a:lnTo>
                  <a:pt x="271303" y="183197"/>
                </a:lnTo>
                <a:lnTo>
                  <a:pt x="251542" y="221409"/>
                </a:lnTo>
                <a:lnTo>
                  <a:pt x="221409" y="251542"/>
                </a:lnTo>
                <a:lnTo>
                  <a:pt x="183198" y="271303"/>
                </a:lnTo>
                <a:lnTo>
                  <a:pt x="139199" y="278399"/>
                </a:lnTo>
                <a:lnTo>
                  <a:pt x="95202" y="271303"/>
                </a:lnTo>
                <a:lnTo>
                  <a:pt x="56990" y="251542"/>
                </a:lnTo>
                <a:lnTo>
                  <a:pt x="26857" y="221409"/>
                </a:lnTo>
                <a:lnTo>
                  <a:pt x="7096" y="183197"/>
                </a:lnTo>
                <a:lnTo>
                  <a:pt x="0" y="139199"/>
                </a:lnTo>
                <a:close/>
              </a:path>
              <a:path w="641985" h="556895">
                <a:moveTo>
                  <a:pt x="363299" y="417599"/>
                </a:moveTo>
                <a:lnTo>
                  <a:pt x="370396" y="373601"/>
                </a:lnTo>
                <a:lnTo>
                  <a:pt x="390157" y="335390"/>
                </a:lnTo>
                <a:lnTo>
                  <a:pt x="420290" y="305257"/>
                </a:lnTo>
                <a:lnTo>
                  <a:pt x="458502" y="285496"/>
                </a:lnTo>
                <a:lnTo>
                  <a:pt x="502499" y="278399"/>
                </a:lnTo>
                <a:lnTo>
                  <a:pt x="555769" y="288995"/>
                </a:lnTo>
                <a:lnTo>
                  <a:pt x="600929" y="319170"/>
                </a:lnTo>
                <a:lnTo>
                  <a:pt x="631104" y="364330"/>
                </a:lnTo>
                <a:lnTo>
                  <a:pt x="641699" y="417599"/>
                </a:lnTo>
                <a:lnTo>
                  <a:pt x="634603" y="461597"/>
                </a:lnTo>
                <a:lnTo>
                  <a:pt x="614842" y="499809"/>
                </a:lnTo>
                <a:lnTo>
                  <a:pt x="584709" y="529942"/>
                </a:lnTo>
                <a:lnTo>
                  <a:pt x="546498" y="549703"/>
                </a:lnTo>
                <a:lnTo>
                  <a:pt x="502499" y="556799"/>
                </a:lnTo>
                <a:lnTo>
                  <a:pt x="458502" y="549703"/>
                </a:lnTo>
                <a:lnTo>
                  <a:pt x="420290" y="529942"/>
                </a:lnTo>
                <a:lnTo>
                  <a:pt x="390157" y="499809"/>
                </a:lnTo>
                <a:lnTo>
                  <a:pt x="370396" y="461597"/>
                </a:lnTo>
                <a:lnTo>
                  <a:pt x="363299" y="417599"/>
                </a:lnTo>
                <a:close/>
              </a:path>
            </a:pathLst>
          </a:custGeom>
          <a:ln w="76199">
            <a:solidFill>
              <a:srgbClr val="FFFF00"/>
            </a:solidFill>
          </a:ln>
        </p:spPr>
        <p:txBody>
          <a:bodyPr wrap="square" lIns="0" tIns="0" rIns="0" bIns="0" rtlCol="0"/>
          <a:lstStyle/>
          <a:p>
            <a:endParaRPr/>
          </a:p>
        </p:txBody>
      </p:sp>
      <p:sp>
        <p:nvSpPr>
          <p:cNvPr id="6" name="object 6"/>
          <p:cNvSpPr/>
          <p:nvPr/>
        </p:nvSpPr>
        <p:spPr>
          <a:xfrm>
            <a:off x="6039079" y="1333674"/>
            <a:ext cx="1183005" cy="1183005"/>
          </a:xfrm>
          <a:custGeom>
            <a:avLst/>
            <a:gdLst/>
            <a:ahLst/>
            <a:cxnLst/>
            <a:rect l="l" t="t" r="r" b="b"/>
            <a:pathLst>
              <a:path w="1183004" h="1183005">
                <a:moveTo>
                  <a:pt x="0" y="591299"/>
                </a:moveTo>
                <a:lnTo>
                  <a:pt x="1960" y="542804"/>
                </a:lnTo>
                <a:lnTo>
                  <a:pt x="7739" y="495388"/>
                </a:lnTo>
                <a:lnTo>
                  <a:pt x="17184" y="449203"/>
                </a:lnTo>
                <a:lnTo>
                  <a:pt x="30144" y="404403"/>
                </a:lnTo>
                <a:lnTo>
                  <a:pt x="46467" y="361139"/>
                </a:lnTo>
                <a:lnTo>
                  <a:pt x="65999" y="319563"/>
                </a:lnTo>
                <a:lnTo>
                  <a:pt x="88590" y="279828"/>
                </a:lnTo>
                <a:lnTo>
                  <a:pt x="114086" y="242085"/>
                </a:lnTo>
                <a:lnTo>
                  <a:pt x="142336" y="206488"/>
                </a:lnTo>
                <a:lnTo>
                  <a:pt x="173187" y="173187"/>
                </a:lnTo>
                <a:lnTo>
                  <a:pt x="206488" y="142336"/>
                </a:lnTo>
                <a:lnTo>
                  <a:pt x="242085" y="114086"/>
                </a:lnTo>
                <a:lnTo>
                  <a:pt x="279828" y="88590"/>
                </a:lnTo>
                <a:lnTo>
                  <a:pt x="319563" y="65999"/>
                </a:lnTo>
                <a:lnTo>
                  <a:pt x="361139" y="46467"/>
                </a:lnTo>
                <a:lnTo>
                  <a:pt x="404403" y="30144"/>
                </a:lnTo>
                <a:lnTo>
                  <a:pt x="449203" y="17184"/>
                </a:lnTo>
                <a:lnTo>
                  <a:pt x="495388" y="7739"/>
                </a:lnTo>
                <a:lnTo>
                  <a:pt x="542804" y="1960"/>
                </a:lnTo>
                <a:lnTo>
                  <a:pt x="591300" y="0"/>
                </a:lnTo>
                <a:lnTo>
                  <a:pt x="643291" y="2288"/>
                </a:lnTo>
                <a:lnTo>
                  <a:pt x="694533" y="9078"/>
                </a:lnTo>
                <a:lnTo>
                  <a:pt x="744756" y="20258"/>
                </a:lnTo>
                <a:lnTo>
                  <a:pt x="793685" y="35713"/>
                </a:lnTo>
                <a:lnTo>
                  <a:pt x="841050" y="55332"/>
                </a:lnTo>
                <a:lnTo>
                  <a:pt x="886577" y="79002"/>
                </a:lnTo>
                <a:lnTo>
                  <a:pt x="929994" y="106610"/>
                </a:lnTo>
                <a:lnTo>
                  <a:pt x="971030" y="138042"/>
                </a:lnTo>
                <a:lnTo>
                  <a:pt x="1009411" y="173187"/>
                </a:lnTo>
                <a:lnTo>
                  <a:pt x="1044556" y="211569"/>
                </a:lnTo>
                <a:lnTo>
                  <a:pt x="1075989" y="252604"/>
                </a:lnTo>
                <a:lnTo>
                  <a:pt x="1103597" y="296022"/>
                </a:lnTo>
                <a:lnTo>
                  <a:pt x="1127266" y="341549"/>
                </a:lnTo>
                <a:lnTo>
                  <a:pt x="1146886" y="388914"/>
                </a:lnTo>
                <a:lnTo>
                  <a:pt x="1162341" y="437843"/>
                </a:lnTo>
                <a:lnTo>
                  <a:pt x="1173521" y="488066"/>
                </a:lnTo>
                <a:lnTo>
                  <a:pt x="1180311" y="539309"/>
                </a:lnTo>
                <a:lnTo>
                  <a:pt x="1182600" y="591299"/>
                </a:lnTo>
                <a:lnTo>
                  <a:pt x="1180640" y="639795"/>
                </a:lnTo>
                <a:lnTo>
                  <a:pt x="1174861" y="687211"/>
                </a:lnTo>
                <a:lnTo>
                  <a:pt x="1165415" y="733396"/>
                </a:lnTo>
                <a:lnTo>
                  <a:pt x="1152455" y="778196"/>
                </a:lnTo>
                <a:lnTo>
                  <a:pt x="1136132" y="821460"/>
                </a:lnTo>
                <a:lnTo>
                  <a:pt x="1116600" y="863036"/>
                </a:lnTo>
                <a:lnTo>
                  <a:pt x="1094009" y="902771"/>
                </a:lnTo>
                <a:lnTo>
                  <a:pt x="1068513" y="940514"/>
                </a:lnTo>
                <a:lnTo>
                  <a:pt x="1040263" y="976111"/>
                </a:lnTo>
                <a:lnTo>
                  <a:pt x="1009412" y="1009412"/>
                </a:lnTo>
                <a:lnTo>
                  <a:pt x="976111" y="1040263"/>
                </a:lnTo>
                <a:lnTo>
                  <a:pt x="940513" y="1068513"/>
                </a:lnTo>
                <a:lnTo>
                  <a:pt x="902771" y="1094009"/>
                </a:lnTo>
                <a:lnTo>
                  <a:pt x="863036" y="1116600"/>
                </a:lnTo>
                <a:lnTo>
                  <a:pt x="821460" y="1136132"/>
                </a:lnTo>
                <a:lnTo>
                  <a:pt x="778196" y="1152455"/>
                </a:lnTo>
                <a:lnTo>
                  <a:pt x="733396" y="1165415"/>
                </a:lnTo>
                <a:lnTo>
                  <a:pt x="687211" y="1174860"/>
                </a:lnTo>
                <a:lnTo>
                  <a:pt x="639795" y="1180639"/>
                </a:lnTo>
                <a:lnTo>
                  <a:pt x="591300" y="1182599"/>
                </a:lnTo>
                <a:lnTo>
                  <a:pt x="542804" y="1180639"/>
                </a:lnTo>
                <a:lnTo>
                  <a:pt x="495388" y="1174860"/>
                </a:lnTo>
                <a:lnTo>
                  <a:pt x="449203" y="1165415"/>
                </a:lnTo>
                <a:lnTo>
                  <a:pt x="404403" y="1152455"/>
                </a:lnTo>
                <a:lnTo>
                  <a:pt x="361139" y="1136132"/>
                </a:lnTo>
                <a:lnTo>
                  <a:pt x="319563" y="1116600"/>
                </a:lnTo>
                <a:lnTo>
                  <a:pt x="279828" y="1094009"/>
                </a:lnTo>
                <a:lnTo>
                  <a:pt x="242085" y="1068513"/>
                </a:lnTo>
                <a:lnTo>
                  <a:pt x="206488" y="1040263"/>
                </a:lnTo>
                <a:lnTo>
                  <a:pt x="173187" y="1009412"/>
                </a:lnTo>
                <a:lnTo>
                  <a:pt x="142336" y="976111"/>
                </a:lnTo>
                <a:lnTo>
                  <a:pt x="114086" y="940514"/>
                </a:lnTo>
                <a:lnTo>
                  <a:pt x="88590" y="902771"/>
                </a:lnTo>
                <a:lnTo>
                  <a:pt x="65999" y="863036"/>
                </a:lnTo>
                <a:lnTo>
                  <a:pt x="46467" y="821460"/>
                </a:lnTo>
                <a:lnTo>
                  <a:pt x="30144" y="778196"/>
                </a:lnTo>
                <a:lnTo>
                  <a:pt x="17184" y="733396"/>
                </a:lnTo>
                <a:lnTo>
                  <a:pt x="7739" y="687211"/>
                </a:lnTo>
                <a:lnTo>
                  <a:pt x="1960" y="639795"/>
                </a:lnTo>
                <a:lnTo>
                  <a:pt x="0" y="591299"/>
                </a:lnTo>
                <a:close/>
              </a:path>
            </a:pathLst>
          </a:custGeom>
          <a:ln w="76199">
            <a:solidFill>
              <a:srgbClr val="FFFF00"/>
            </a:solidFill>
          </a:ln>
        </p:spPr>
        <p:txBody>
          <a:bodyPr wrap="square" lIns="0" tIns="0" rIns="0" bIns="0" rtlCol="0"/>
          <a:lstStyle/>
          <a:p>
            <a:endParaRP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0" y="0"/>
            <a:ext cx="9143999" cy="514349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TotalTime>
  <Words>51</Words>
  <Application>Microsoft Macintosh PowerPoint</Application>
  <PresentationFormat>Affichage à l'écran (16:9)</PresentationFormat>
  <Paragraphs>2</Paragraphs>
  <Slides>133</Slides>
  <Notes>19</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133</vt:i4>
      </vt:variant>
    </vt:vector>
  </HeadingPairs>
  <TitlesOfParts>
    <vt:vector size="136" baseType="lpstr">
      <vt:lpstr>Arial</vt:lpstr>
      <vt:lpstr>Calibri</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eEnfance - Module généraliste - V2</dc:title>
  <dc:creator>Samuel</dc:creator>
  <cp:lastModifiedBy>PAINVIN FANNY</cp:lastModifiedBy>
  <cp:revision>3</cp:revision>
  <dcterms:created xsi:type="dcterms:W3CDTF">2022-02-11T14:52:20Z</dcterms:created>
  <dcterms:modified xsi:type="dcterms:W3CDTF">2022-03-09T13:31:42Z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or">
    <vt:lpwstr>Google</vt:lpwstr>
  </property>
</Properties>
</file>